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</p:sldIdLst>
  <p:sldSz cx="5326063" cy="7558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76" userDrawn="1">
          <p15:clr>
            <a:srgbClr val="A4A3A4"/>
          </p15:clr>
        </p15:guide>
        <p15:guide id="2" pos="2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649F"/>
    <a:srgbClr val="59659F"/>
    <a:srgbClr val="F9F9F9"/>
    <a:srgbClr val="2B3990"/>
    <a:srgbClr val="ECEFF6"/>
    <a:srgbClr val="FCEDF2"/>
    <a:srgbClr val="E6E6E6"/>
    <a:srgbClr val="9E163E"/>
    <a:srgbClr val="288095"/>
    <a:srgbClr val="416E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32" autoAdjust="0"/>
    <p:restoredTop sz="92326" autoAdjust="0"/>
  </p:normalViewPr>
  <p:slideViewPr>
    <p:cSldViewPr snapToGrid="0" showGuides="1">
      <p:cViewPr varScale="1">
        <p:scale>
          <a:sx n="53" d="100"/>
          <a:sy n="53" d="100"/>
        </p:scale>
        <p:origin x="2372" y="40"/>
      </p:cViewPr>
      <p:guideLst>
        <p:guide orient="horz" pos="4376"/>
        <p:guide pos="20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B2BDC-DE6F-425B-AC77-0C89850B4EC4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1563" y="1143000"/>
            <a:ext cx="2174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9F11D-17DF-49B8-B79A-1E5FCC8AC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1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455" y="1236938"/>
            <a:ext cx="4527154" cy="2631334"/>
          </a:xfrm>
          <a:prstGeom prst="rect">
            <a:avLst/>
          </a:prstGeom>
        </p:spPr>
        <p:txBody>
          <a:bodyPr anchor="b"/>
          <a:lstStyle>
            <a:lvl1pPr algn="ctr">
              <a:defRPr sz="34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758" y="3969746"/>
            <a:ext cx="3994547" cy="18247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398"/>
            </a:lvl1pPr>
            <a:lvl2pPr marL="266319" indent="0" algn="ctr">
              <a:buNone/>
              <a:defRPr sz="1165"/>
            </a:lvl2pPr>
            <a:lvl3pPr marL="532638" indent="0" algn="ctr">
              <a:buNone/>
              <a:defRPr sz="1049"/>
            </a:lvl3pPr>
            <a:lvl4pPr marL="798957" indent="0" algn="ctr">
              <a:buNone/>
              <a:defRPr sz="932"/>
            </a:lvl4pPr>
            <a:lvl5pPr marL="1065276" indent="0" algn="ctr">
              <a:buNone/>
              <a:defRPr sz="932"/>
            </a:lvl5pPr>
            <a:lvl6pPr marL="1331595" indent="0" algn="ctr">
              <a:buNone/>
              <a:defRPr sz="932"/>
            </a:lvl6pPr>
            <a:lvl7pPr marL="1597914" indent="0" algn="ctr">
              <a:buNone/>
              <a:defRPr sz="932"/>
            </a:lvl7pPr>
            <a:lvl8pPr marL="1864233" indent="0" algn="ctr">
              <a:buNone/>
              <a:defRPr sz="932"/>
            </a:lvl8pPr>
            <a:lvl9pPr marL="2130552" indent="0" algn="ctr">
              <a:buNone/>
              <a:defRPr sz="93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66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67" y="402400"/>
            <a:ext cx="4593729" cy="146088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167" y="2011991"/>
            <a:ext cx="4593729" cy="47955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52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1464" y="402398"/>
            <a:ext cx="1148432" cy="640513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167" y="402398"/>
            <a:ext cx="3378721" cy="640513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6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5326063" cy="7547670"/>
          </a:xfrm>
          <a:prstGeom prst="rect">
            <a:avLst/>
          </a:prstGeom>
          <a:solidFill>
            <a:srgbClr val="FCE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663031" y="7285611"/>
            <a:ext cx="3417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D43402E-5E6D-4F21-A601-2FE0DD49AE71}" type="slidenum">
              <a:rPr lang="en-US" sz="1000" smtClean="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0010" y="7229475"/>
            <a:ext cx="515493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 userDrawn="1"/>
        </p:nvSpPr>
        <p:spPr>
          <a:xfrm>
            <a:off x="4458552" y="7285611"/>
            <a:ext cx="8162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Copyright 2022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182569" y="7229475"/>
            <a:ext cx="9172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nayi-disha.org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8" y="7281663"/>
            <a:ext cx="163202" cy="16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33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5326063" cy="7558088"/>
          </a:xfrm>
          <a:prstGeom prst="rect">
            <a:avLst/>
          </a:prstGeom>
          <a:solidFill>
            <a:srgbClr val="ECEF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663031" y="7285611"/>
            <a:ext cx="3417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D43402E-5E6D-4F21-A601-2FE0DD49AE71}" type="slidenum">
              <a:rPr lang="en-US" sz="1000" smtClean="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0010" y="7229475"/>
            <a:ext cx="515493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4458552" y="7285611"/>
            <a:ext cx="8162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Copyright 2022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182569" y="7229475"/>
            <a:ext cx="9172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nayi-disha.org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8" y="7281663"/>
            <a:ext cx="163202" cy="16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55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67" y="402400"/>
            <a:ext cx="4593729" cy="146088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167" y="2011991"/>
            <a:ext cx="2263577" cy="479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6319" y="2011991"/>
            <a:ext cx="2263577" cy="479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0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61" y="402400"/>
            <a:ext cx="4593729" cy="146088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861" y="1852782"/>
            <a:ext cx="2253174" cy="9080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98" b="1"/>
            </a:lvl1pPr>
            <a:lvl2pPr marL="266319" indent="0">
              <a:buNone/>
              <a:defRPr sz="1165" b="1"/>
            </a:lvl2pPr>
            <a:lvl3pPr marL="532638" indent="0">
              <a:buNone/>
              <a:defRPr sz="1049" b="1"/>
            </a:lvl3pPr>
            <a:lvl4pPr marL="798957" indent="0">
              <a:buNone/>
              <a:defRPr sz="932" b="1"/>
            </a:lvl4pPr>
            <a:lvl5pPr marL="1065276" indent="0">
              <a:buNone/>
              <a:defRPr sz="932" b="1"/>
            </a:lvl5pPr>
            <a:lvl6pPr marL="1331595" indent="0">
              <a:buNone/>
              <a:defRPr sz="932" b="1"/>
            </a:lvl6pPr>
            <a:lvl7pPr marL="1597914" indent="0">
              <a:buNone/>
              <a:defRPr sz="932" b="1"/>
            </a:lvl7pPr>
            <a:lvl8pPr marL="1864233" indent="0">
              <a:buNone/>
              <a:defRPr sz="932" b="1"/>
            </a:lvl8pPr>
            <a:lvl9pPr marL="2130552" indent="0">
              <a:buNone/>
              <a:defRPr sz="93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861" y="2760802"/>
            <a:ext cx="2253174" cy="40607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6320" y="1852782"/>
            <a:ext cx="2264270" cy="9080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98" b="1"/>
            </a:lvl1pPr>
            <a:lvl2pPr marL="266319" indent="0">
              <a:buNone/>
              <a:defRPr sz="1165" b="1"/>
            </a:lvl2pPr>
            <a:lvl3pPr marL="532638" indent="0">
              <a:buNone/>
              <a:defRPr sz="1049" b="1"/>
            </a:lvl3pPr>
            <a:lvl4pPr marL="798957" indent="0">
              <a:buNone/>
              <a:defRPr sz="932" b="1"/>
            </a:lvl4pPr>
            <a:lvl5pPr marL="1065276" indent="0">
              <a:buNone/>
              <a:defRPr sz="932" b="1"/>
            </a:lvl5pPr>
            <a:lvl6pPr marL="1331595" indent="0">
              <a:buNone/>
              <a:defRPr sz="932" b="1"/>
            </a:lvl6pPr>
            <a:lvl7pPr marL="1597914" indent="0">
              <a:buNone/>
              <a:defRPr sz="932" b="1"/>
            </a:lvl7pPr>
            <a:lvl8pPr marL="1864233" indent="0">
              <a:buNone/>
              <a:defRPr sz="932" b="1"/>
            </a:lvl8pPr>
            <a:lvl9pPr marL="2130552" indent="0">
              <a:buNone/>
              <a:defRPr sz="93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6320" y="2760802"/>
            <a:ext cx="2264270" cy="40607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3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67" y="402400"/>
            <a:ext cx="4593729" cy="146088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4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61" y="503872"/>
            <a:ext cx="1717794" cy="1763554"/>
          </a:xfrm>
          <a:prstGeom prst="rect">
            <a:avLst/>
          </a:prstGeom>
        </p:spPr>
        <p:txBody>
          <a:bodyPr anchor="b"/>
          <a:lstStyle>
            <a:lvl1pPr>
              <a:defRPr sz="18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271" y="1088226"/>
            <a:ext cx="2696319" cy="5371141"/>
          </a:xfrm>
          <a:prstGeom prst="rect">
            <a:avLst/>
          </a:prstGeo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861" y="2267426"/>
            <a:ext cx="1717794" cy="4200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2"/>
            </a:lvl1pPr>
            <a:lvl2pPr marL="266319" indent="0">
              <a:buNone/>
              <a:defRPr sz="815"/>
            </a:lvl2pPr>
            <a:lvl3pPr marL="532638" indent="0">
              <a:buNone/>
              <a:defRPr sz="699"/>
            </a:lvl3pPr>
            <a:lvl4pPr marL="798957" indent="0">
              <a:buNone/>
              <a:defRPr sz="583"/>
            </a:lvl4pPr>
            <a:lvl5pPr marL="1065276" indent="0">
              <a:buNone/>
              <a:defRPr sz="583"/>
            </a:lvl5pPr>
            <a:lvl6pPr marL="1331595" indent="0">
              <a:buNone/>
              <a:defRPr sz="583"/>
            </a:lvl6pPr>
            <a:lvl7pPr marL="1597914" indent="0">
              <a:buNone/>
              <a:defRPr sz="583"/>
            </a:lvl7pPr>
            <a:lvl8pPr marL="1864233" indent="0">
              <a:buNone/>
              <a:defRPr sz="583"/>
            </a:lvl8pPr>
            <a:lvl9pPr marL="2130552" indent="0">
              <a:buNone/>
              <a:defRPr sz="5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6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61" y="503872"/>
            <a:ext cx="1717794" cy="1763554"/>
          </a:xfrm>
          <a:prstGeom prst="rect">
            <a:avLst/>
          </a:prstGeom>
        </p:spPr>
        <p:txBody>
          <a:bodyPr anchor="b"/>
          <a:lstStyle>
            <a:lvl1pPr>
              <a:defRPr sz="18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271" y="1088226"/>
            <a:ext cx="2696319" cy="537114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64"/>
            </a:lvl1pPr>
            <a:lvl2pPr marL="266319" indent="0">
              <a:buNone/>
              <a:defRPr sz="1631"/>
            </a:lvl2pPr>
            <a:lvl3pPr marL="532638" indent="0">
              <a:buNone/>
              <a:defRPr sz="1398"/>
            </a:lvl3pPr>
            <a:lvl4pPr marL="798957" indent="0">
              <a:buNone/>
              <a:defRPr sz="1165"/>
            </a:lvl4pPr>
            <a:lvl5pPr marL="1065276" indent="0">
              <a:buNone/>
              <a:defRPr sz="1165"/>
            </a:lvl5pPr>
            <a:lvl6pPr marL="1331595" indent="0">
              <a:buNone/>
              <a:defRPr sz="1165"/>
            </a:lvl6pPr>
            <a:lvl7pPr marL="1597914" indent="0">
              <a:buNone/>
              <a:defRPr sz="1165"/>
            </a:lvl7pPr>
            <a:lvl8pPr marL="1864233" indent="0">
              <a:buNone/>
              <a:defRPr sz="1165"/>
            </a:lvl8pPr>
            <a:lvl9pPr marL="2130552" indent="0">
              <a:buNone/>
              <a:defRPr sz="116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861" y="2267426"/>
            <a:ext cx="1717794" cy="4200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2"/>
            </a:lvl1pPr>
            <a:lvl2pPr marL="266319" indent="0">
              <a:buNone/>
              <a:defRPr sz="815"/>
            </a:lvl2pPr>
            <a:lvl3pPr marL="532638" indent="0">
              <a:buNone/>
              <a:defRPr sz="699"/>
            </a:lvl3pPr>
            <a:lvl4pPr marL="798957" indent="0">
              <a:buNone/>
              <a:defRPr sz="583"/>
            </a:lvl4pPr>
            <a:lvl5pPr marL="1065276" indent="0">
              <a:buNone/>
              <a:defRPr sz="583"/>
            </a:lvl5pPr>
            <a:lvl6pPr marL="1331595" indent="0">
              <a:buNone/>
              <a:defRPr sz="583"/>
            </a:lvl6pPr>
            <a:lvl7pPr marL="1597914" indent="0">
              <a:buNone/>
              <a:defRPr sz="583"/>
            </a:lvl7pPr>
            <a:lvl8pPr marL="1864233" indent="0">
              <a:buNone/>
              <a:defRPr sz="583"/>
            </a:lvl8pPr>
            <a:lvl9pPr marL="2130552" indent="0">
              <a:buNone/>
              <a:defRPr sz="5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6167" y="7005230"/>
            <a:ext cx="1198364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64259" y="7005230"/>
            <a:ext cx="1797546" cy="40239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61532" y="7005230"/>
            <a:ext cx="1198364" cy="402398"/>
          </a:xfrm>
          <a:prstGeom prst="rect">
            <a:avLst/>
          </a:prstGeom>
        </p:spPr>
        <p:txBody>
          <a:bodyPr/>
          <a:lstStyle/>
          <a:p>
            <a:fld id="{60F0E7AB-512B-4970-91FB-D58055464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95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7160895"/>
            <a:ext cx="5326063" cy="397193"/>
          </a:xfrm>
          <a:prstGeom prst="rect">
            <a:avLst/>
          </a:prstGeom>
          <a:solidFill>
            <a:srgbClr val="59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/>
          <p:cNvSpPr txBox="1"/>
          <p:nvPr userDrawn="1"/>
        </p:nvSpPr>
        <p:spPr>
          <a:xfrm>
            <a:off x="2663031" y="7285611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EA31AB5-554C-4826-B1D8-67E8242D3867}" type="slidenum">
              <a:rPr lang="en-US" sz="1000" smtClean="0">
                <a:solidFill>
                  <a:schemeClr val="bg1"/>
                </a:solidFill>
              </a:r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458552" y="7285611"/>
            <a:ext cx="8162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bg1"/>
                </a:solidFill>
                <a:cs typeface="Arial" panose="020B0604020202020204" pitchFamily="34" charset="0"/>
              </a:rPr>
              <a:t>Copyright 2023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82569" y="7229475"/>
            <a:ext cx="9172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cs typeface="Arial" panose="020B0604020202020204" pitchFamily="34" charset="0"/>
              </a:rPr>
              <a:t>nayi-disha.org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8" y="7281663"/>
            <a:ext cx="163202" cy="16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00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532638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60" indent="-133160" algn="l" defTabSz="532638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479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798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117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436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4755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074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393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3712" indent="-133160" algn="l" defTabSz="532638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19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638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8957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276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595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7914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233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algn="l" defTabSz="532638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.xml.rels><?xml version="1.0" encoding="UTF-8" standalone="yes" ?><Relationships xmlns="http://schemas.openxmlformats.org/package/2006/relationships"><Relationship Id="rId3" Target="mailto:contactus@nayi-disha.org" TargetMode="External" Type="http://schemas.openxmlformats.org/officeDocument/2006/relationships/hyperlink"/><Relationship Id="rId2" Target="../media/image4.jpeg" Type="http://schemas.openxmlformats.org/officeDocument/2006/relationships/image"/><Relationship Id="rId1" Target="../slideLayouts/slideLayout6.xml" Type="http://schemas.openxmlformats.org/officeDocument/2006/relationships/slideLayout"/><Relationship Id="rId5" Target="../media/image6.png" Type="http://schemas.openxmlformats.org/officeDocument/2006/relationships/image"/><Relationship Id="rId4" Target="../media/image5.pn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" y="0"/>
            <a:ext cx="5324185" cy="75580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743" y="108268"/>
            <a:ext cx="1349455" cy="7184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350" y="826718"/>
            <a:ext cx="50871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dirty="0" err="1">
                <a:solidFill>
                  <a:srgbClr val="59659F"/>
                </a:solidFill>
              </a:rPr>
              <a:t>चलिए</a:t>
            </a:r>
            <a:r>
              <a:rPr lang="en-IN" sz="4000" b="1" dirty="0">
                <a:solidFill>
                  <a:srgbClr val="59659F"/>
                </a:solidFill>
              </a:rPr>
              <a:t>, </a:t>
            </a:r>
            <a:r>
              <a:rPr lang="en-IN" sz="4000" b="1" dirty="0" err="1">
                <a:solidFill>
                  <a:srgbClr val="59659F"/>
                </a:solidFill>
              </a:rPr>
              <a:t>बातचीत</a:t>
            </a:r>
            <a:r>
              <a:rPr lang="en-IN" sz="4000" b="1" dirty="0">
                <a:solidFill>
                  <a:srgbClr val="59659F"/>
                </a:solidFill>
              </a:rPr>
              <a:t> </a:t>
            </a:r>
            <a:r>
              <a:rPr lang="en-IN" sz="4000" b="1" dirty="0" err="1">
                <a:solidFill>
                  <a:srgbClr val="59659F"/>
                </a:solidFill>
              </a:rPr>
              <a:t>करते</a:t>
            </a:r>
            <a:r>
              <a:rPr lang="en-IN" sz="4000" b="1" dirty="0">
                <a:solidFill>
                  <a:srgbClr val="59659F"/>
                </a:solidFill>
              </a:rPr>
              <a:t> </a:t>
            </a:r>
            <a:r>
              <a:rPr lang="en-IN" sz="4000" b="1" dirty="0" err="1">
                <a:solidFill>
                  <a:srgbClr val="59659F"/>
                </a:solidFill>
              </a:rPr>
              <a:t>हैं</a:t>
            </a:r>
            <a:endParaRPr lang="en-IN" sz="4000" b="1" dirty="0">
              <a:solidFill>
                <a:srgbClr val="59659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350" y="6164894"/>
            <a:ext cx="50871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बच्चों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को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बोलने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और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बात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करने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में</a:t>
            </a:r>
            <a:endParaRPr lang="en-IN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सहायता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करने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के</a:t>
            </a:r>
            <a:r>
              <a:rPr lang="en-IN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accent1">
                    <a:lumMod val="75000"/>
                  </a:schemeClr>
                </a:solidFill>
              </a:rPr>
              <a:t>सुझाव</a:t>
            </a:r>
            <a:endParaRPr lang="en-IN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3484" y="7013358"/>
            <a:ext cx="48790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dirty="0" err="1"/>
              <a:t>यह</a:t>
            </a:r>
            <a:r>
              <a:rPr lang="en-IN" sz="1400" dirty="0"/>
              <a:t> </a:t>
            </a:r>
            <a:r>
              <a:rPr lang="en-IN" sz="1400" dirty="0" err="1"/>
              <a:t>पुस्तक</a:t>
            </a:r>
            <a:r>
              <a:rPr lang="en-IN" sz="1400" dirty="0"/>
              <a:t> </a:t>
            </a:r>
            <a:r>
              <a:rPr lang="en-IN" sz="1400" dirty="0" err="1"/>
              <a:t>डॉ</a:t>
            </a:r>
            <a:r>
              <a:rPr lang="en-IN" sz="1400" dirty="0"/>
              <a:t> </a:t>
            </a:r>
            <a:r>
              <a:rPr lang="en-IN" sz="1400" dirty="0" err="1"/>
              <a:t>अजय</a:t>
            </a:r>
            <a:r>
              <a:rPr lang="en-IN" sz="1400" dirty="0"/>
              <a:t> </a:t>
            </a:r>
            <a:r>
              <a:rPr lang="en-IN" sz="1400" dirty="0" err="1"/>
              <a:t>शर्मा</a:t>
            </a:r>
            <a:r>
              <a:rPr lang="en-IN" sz="1400" dirty="0"/>
              <a:t> </a:t>
            </a:r>
            <a:r>
              <a:rPr lang="en-IN" sz="1400" dirty="0" err="1"/>
              <a:t>और</a:t>
            </a:r>
            <a:r>
              <a:rPr lang="en-IN" sz="1400" dirty="0"/>
              <a:t> </a:t>
            </a:r>
            <a:r>
              <a:rPr lang="en-IN" sz="1400" dirty="0" err="1"/>
              <a:t>नई</a:t>
            </a:r>
            <a:r>
              <a:rPr lang="en-IN" sz="1400" dirty="0"/>
              <a:t> </a:t>
            </a:r>
            <a:r>
              <a:rPr lang="en-IN" sz="1400" dirty="0" err="1"/>
              <a:t>दिशा</a:t>
            </a:r>
            <a:r>
              <a:rPr lang="en-IN" sz="1400" dirty="0"/>
              <a:t> </a:t>
            </a:r>
            <a:r>
              <a:rPr lang="en-IN" sz="1400" dirty="0" err="1"/>
              <a:t>के</a:t>
            </a:r>
            <a:r>
              <a:rPr lang="en-IN" sz="1400" dirty="0"/>
              <a:t> </a:t>
            </a:r>
            <a:r>
              <a:rPr lang="en-IN" sz="1400" dirty="0" err="1"/>
              <a:t>सहयोग</a:t>
            </a:r>
            <a:r>
              <a:rPr lang="en-IN" sz="1400" dirty="0"/>
              <a:t> </a:t>
            </a:r>
            <a:r>
              <a:rPr lang="en-IN" sz="1400" dirty="0" err="1"/>
              <a:t>से</a:t>
            </a:r>
            <a:r>
              <a:rPr lang="en-IN" sz="1400" dirty="0"/>
              <a:t> </a:t>
            </a:r>
            <a:r>
              <a:rPr lang="en-IN" sz="1400" dirty="0" err="1"/>
              <a:t>बनी</a:t>
            </a:r>
            <a:r>
              <a:rPr lang="en-IN" sz="1400" dirty="0"/>
              <a:t> </a:t>
            </a:r>
            <a:r>
              <a:rPr lang="en-IN" sz="1400" dirty="0" err="1"/>
              <a:t>है</a:t>
            </a:r>
            <a:r>
              <a:rPr lang="en-IN" sz="1400" dirty="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915269083"/>
      </p:ext>
    </p:extLst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"/>
          <a:stretch/>
        </p:blipFill>
        <p:spPr>
          <a:xfrm>
            <a:off x="0" y="830"/>
            <a:ext cx="5326063" cy="72000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7994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r>
              <a:rPr b="1" dirty="0" lang="en-IN">
                <a:solidFill>
                  <a:srgbClr val="59659F"/>
                </a:solidFill>
              </a:rPr>
              <a:t> </a:t>
            </a:r>
          </a:p>
          <a:p>
            <a:r>
              <a:rPr b="1" dirty="0" lang="en-IN">
                <a:solidFill>
                  <a:srgbClr val="59659F"/>
                </a:solidFill>
              </a:rPr>
              <a:t>12 </a:t>
            </a:r>
            <a:r>
              <a:rPr b="1" dirty="0" err="1" lang="en-IN">
                <a:solidFill>
                  <a:srgbClr val="59659F"/>
                </a:solidFill>
              </a:rPr>
              <a:t>से</a:t>
            </a:r>
            <a:r>
              <a:rPr b="1" dirty="0" lang="en-IN">
                <a:solidFill>
                  <a:srgbClr val="59659F"/>
                </a:solidFill>
              </a:rPr>
              <a:t> 18 </a:t>
            </a:r>
            <a:r>
              <a:rPr b="1" dirty="0" err="1" lang="en-IN">
                <a:solidFill>
                  <a:srgbClr val="59659F"/>
                </a:solidFill>
              </a:rPr>
              <a:t>महीने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तक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7422" y="996598"/>
            <a:ext cx="3308603" cy="212365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साथ</a:t>
            </a:r>
            <a:r>
              <a:rPr dirty="0" lang="en-IN" sz="1100"/>
              <a:t> </a:t>
            </a:r>
            <a:r>
              <a:rPr dirty="0" err="1" lang="en-IN" sz="1100"/>
              <a:t>बाल</a:t>
            </a:r>
            <a:r>
              <a:rPr dirty="0" lang="en-IN" sz="1100"/>
              <a:t> </a:t>
            </a:r>
            <a:r>
              <a:rPr dirty="0" err="1" lang="en-IN" sz="1100"/>
              <a:t>गीत</a:t>
            </a:r>
            <a:r>
              <a:rPr dirty="0" lang="en-IN" sz="1100"/>
              <a:t> (</a:t>
            </a:r>
            <a:r>
              <a:rPr dirty="0" err="1" lang="en-IN" sz="1100"/>
              <a:t>नर्सरी</a:t>
            </a:r>
            <a:r>
              <a:rPr dirty="0" lang="en-IN" sz="1100"/>
              <a:t> </a:t>
            </a:r>
            <a:r>
              <a:rPr dirty="0" err="1" lang="en-IN" sz="1100"/>
              <a:t>राइम</a:t>
            </a:r>
            <a:r>
              <a:rPr dirty="0" lang="en-IN" sz="1100"/>
              <a:t>)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हाव-भाव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साथ</a:t>
            </a:r>
            <a:r>
              <a:rPr dirty="0" lang="en-IN" sz="1100"/>
              <a:t> </a:t>
            </a:r>
            <a:r>
              <a:rPr dirty="0" err="1" lang="en-IN" sz="1100"/>
              <a:t>गाने</a:t>
            </a:r>
            <a:r>
              <a:rPr dirty="0" lang="en-IN" sz="1100"/>
              <a:t> </a:t>
            </a:r>
            <a:r>
              <a:rPr dirty="0" err="1" lang="en-IN" sz="1100"/>
              <a:t>गाएं</a:t>
            </a: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अपने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 </a:t>
            </a:r>
            <a:r>
              <a:rPr dirty="0" err="1" lang="en-IN" sz="1100"/>
              <a:t>कि</a:t>
            </a:r>
            <a:r>
              <a:rPr dirty="0" lang="en-IN" sz="1100"/>
              <a:t>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क्या</a:t>
            </a:r>
            <a:r>
              <a:rPr dirty="0" lang="en-IN" sz="1100"/>
              <a:t> </a:t>
            </a:r>
            <a:r>
              <a:rPr dirty="0" err="1" lang="en-IN" sz="1100"/>
              <a:t>कर</a:t>
            </a:r>
            <a:r>
              <a:rPr dirty="0" lang="en-IN" sz="1100"/>
              <a:t> </a:t>
            </a:r>
            <a:r>
              <a:rPr dirty="0" err="1" lang="en-IN" sz="1100"/>
              <a:t>रहे</a:t>
            </a:r>
            <a:r>
              <a:rPr dirty="0" lang="en-IN" sz="1100"/>
              <a:t> </a:t>
            </a:r>
            <a:r>
              <a:rPr dirty="0" err="1" lang="en-IN" sz="1100"/>
              <a:t>हैं</a:t>
            </a:r>
            <a:r>
              <a:rPr dirty="0" lang="en-IN" sz="1100"/>
              <a:t>, </a:t>
            </a:r>
            <a:r>
              <a:rPr dirty="0" err="1" lang="en-IN" sz="1100"/>
              <a:t>जैसे</a:t>
            </a:r>
            <a:r>
              <a:rPr dirty="0" lang="en-IN" sz="1100"/>
              <a:t> "</a:t>
            </a:r>
            <a:r>
              <a:rPr dirty="0" err="1" lang="en-IN" sz="1100"/>
              <a:t>मां</a:t>
            </a:r>
            <a:r>
              <a:rPr dirty="0" lang="en-IN" sz="1100"/>
              <a:t> </a:t>
            </a:r>
            <a:r>
              <a:rPr dirty="0" err="1" lang="en-IN" sz="1100"/>
              <a:t>मोजे</a:t>
            </a:r>
            <a:r>
              <a:rPr dirty="0" lang="en-IN" sz="1100"/>
              <a:t> </a:t>
            </a:r>
            <a:r>
              <a:rPr dirty="0" err="1" lang="en-IN" sz="1100"/>
              <a:t>पहना</a:t>
            </a:r>
            <a:r>
              <a:rPr dirty="0" lang="en-IN" sz="1100"/>
              <a:t> </a:t>
            </a:r>
            <a:r>
              <a:rPr dirty="0" err="1" lang="en-IN" sz="1100"/>
              <a:t>रही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" </a:t>
            </a:r>
            <a:r>
              <a:rPr dirty="0" err="1" lang="en-IN" sz="1100"/>
              <a:t>इससे</a:t>
            </a:r>
            <a:r>
              <a:rPr dirty="0" lang="en-IN" sz="1100"/>
              <a:t> </a:t>
            </a:r>
            <a:r>
              <a:rPr dirty="0" err="1" lang="en-IN" sz="1100"/>
              <a:t>उन्हें</a:t>
            </a:r>
            <a:r>
              <a:rPr dirty="0" lang="en-IN" sz="1100"/>
              <a:t> </a:t>
            </a:r>
            <a:r>
              <a:rPr dirty="0" err="1" lang="en-IN" sz="1100"/>
              <a:t>शब्दों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उनके</a:t>
            </a:r>
            <a:r>
              <a:rPr dirty="0" lang="en-IN" sz="1100"/>
              <a:t> </a:t>
            </a:r>
            <a:r>
              <a:rPr dirty="0" err="1" lang="en-IN" sz="1100"/>
              <a:t>आस</a:t>
            </a:r>
            <a:r>
              <a:rPr dirty="0" lang="en-IN" sz="1100"/>
              <a:t> </a:t>
            </a:r>
            <a:r>
              <a:rPr dirty="0" err="1" lang="en-IN" sz="1100"/>
              <a:t>पास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दुनिया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जोड़ने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मदद</a:t>
            </a:r>
            <a:r>
              <a:rPr dirty="0" lang="en-IN" sz="1100"/>
              <a:t> </a:t>
            </a:r>
            <a:r>
              <a:rPr dirty="0" err="1" lang="en-IN" sz="1100"/>
              <a:t>मिलेगी</a:t>
            </a:r>
            <a:r>
              <a:rPr dirty="0" lang="en-IN" sz="1100"/>
              <a:t>।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अपने</a:t>
            </a:r>
            <a:r>
              <a:rPr dirty="0" lang="en-IN" sz="1100"/>
              <a:t> </a:t>
            </a:r>
            <a:r>
              <a:rPr dirty="0" err="1" lang="en-IN" sz="1100"/>
              <a:t>वाक्य</a:t>
            </a:r>
            <a:r>
              <a:rPr dirty="0" lang="en-IN" sz="1100"/>
              <a:t> </a:t>
            </a:r>
            <a:r>
              <a:rPr dirty="0" err="1" lang="en-IN" sz="1100"/>
              <a:t>छोटे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सरल</a:t>
            </a:r>
            <a:r>
              <a:rPr dirty="0" lang="en-IN" sz="1100"/>
              <a:t> </a:t>
            </a:r>
            <a:r>
              <a:rPr dirty="0" err="1" lang="en-IN" sz="1100"/>
              <a:t>रखें</a:t>
            </a:r>
            <a:r>
              <a:rPr dirty="0" lang="en-IN" sz="1100"/>
              <a:t>।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साफ</a:t>
            </a:r>
            <a:r>
              <a:rPr dirty="0" lang="en-IN" sz="1100"/>
              <a:t> </a:t>
            </a:r>
            <a:r>
              <a:rPr dirty="0" err="1" lang="en-IN" sz="1100"/>
              <a:t>तरीके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धीमी</a:t>
            </a:r>
            <a:r>
              <a:rPr dirty="0" lang="en-IN" sz="1100"/>
              <a:t> </a:t>
            </a:r>
            <a:r>
              <a:rPr dirty="0" err="1" lang="en-IN" sz="1100"/>
              <a:t>गति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।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आवाज</a:t>
            </a:r>
            <a:r>
              <a:rPr dirty="0" lang="en-IN" sz="1100"/>
              <a:t> </a:t>
            </a:r>
            <a:r>
              <a:rPr dirty="0" err="1" lang="en-IN" sz="1100"/>
              <a:t>आने</a:t>
            </a:r>
            <a:r>
              <a:rPr dirty="0" lang="en-IN" sz="1100"/>
              <a:t> </a:t>
            </a:r>
            <a:r>
              <a:rPr dirty="0" err="1" lang="en-IN" sz="1100"/>
              <a:t>वाले</a:t>
            </a:r>
            <a:r>
              <a:rPr dirty="0" lang="en-IN" sz="1100"/>
              <a:t> </a:t>
            </a:r>
            <a:r>
              <a:rPr dirty="0" err="1" lang="en-IN" sz="1100"/>
              <a:t>खिलौने</a:t>
            </a:r>
            <a:r>
              <a:rPr dirty="0" lang="en-IN" sz="1100"/>
              <a:t>/ </a:t>
            </a:r>
            <a:r>
              <a:rPr dirty="0" err="1" lang="en-IN" sz="1100"/>
              <a:t>वस्तुओं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उपयोग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 </a:t>
            </a:r>
            <a:r>
              <a:rPr dirty="0" err="1" lang="en-IN" sz="1100"/>
              <a:t>जिससे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ध्यान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पकड़ने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मदद</a:t>
            </a:r>
            <a:r>
              <a:rPr dirty="0" lang="en-IN" sz="1100"/>
              <a:t> </a:t>
            </a:r>
            <a:r>
              <a:rPr dirty="0" err="1" lang="en-IN" sz="1100"/>
              <a:t>मिले</a:t>
            </a:r>
            <a:r>
              <a:rPr dirty="0" lang="en-IN" sz="1100"/>
              <a:t>।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" y="945797"/>
            <a:ext cx="14097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>
                <a:solidFill>
                  <a:schemeClr val="bg1"/>
                </a:solidFill>
              </a:rPr>
              <a:t>संवाद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में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मदद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करने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वाली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चीजें</a:t>
            </a:r>
            <a:r>
              <a:rPr dirty="0" lang="en-IN" sz="140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1653540"/>
            <a:ext cx="1417320" cy="280076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100">
                <a:solidFill>
                  <a:schemeClr val="bg1"/>
                </a:solidFill>
              </a:rPr>
              <a:t>ऐसे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खिलौने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जो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धकेलने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दबाने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चले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और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घूमे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जिन्हें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बच्चा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आवाज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करने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लिए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बजा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सके</a:t>
            </a:r>
            <a:endParaRPr dirty="0" lang="en-IN" sz="1100">
              <a:solidFill>
                <a:schemeClr val="bg1"/>
              </a:solidFill>
            </a:endParaRP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r>
              <a:rPr dirty="0" err="1" lang="en-IN" sz="1100">
                <a:solidFill>
                  <a:schemeClr val="bg1"/>
                </a:solidFill>
              </a:rPr>
              <a:t>शेपसॉर्टर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पजल्स</a:t>
            </a:r>
            <a:r>
              <a:rPr dirty="0" lang="en-IN" sz="1100">
                <a:solidFill>
                  <a:schemeClr val="bg1"/>
                </a:solidFill>
              </a:rPr>
              <a:t> (</a:t>
            </a:r>
            <a:r>
              <a:rPr dirty="0" err="1" lang="en-IN" sz="1100">
                <a:solidFill>
                  <a:schemeClr val="bg1"/>
                </a:solidFill>
              </a:rPr>
              <a:t>जिस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बच्चे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आकार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मिला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खेलें</a:t>
            </a:r>
            <a:r>
              <a:rPr dirty="0" lang="en-IN" sz="1100">
                <a:solidFill>
                  <a:schemeClr val="bg1"/>
                </a:solidFill>
              </a:rPr>
              <a:t>)</a:t>
            </a: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r>
              <a:rPr dirty="0" err="1" lang="en-IN" sz="1100">
                <a:solidFill>
                  <a:schemeClr val="bg1"/>
                </a:solidFill>
              </a:rPr>
              <a:t>मुलायम</a:t>
            </a:r>
            <a:r>
              <a:rPr dirty="0" lang="en-IN" sz="1100">
                <a:solidFill>
                  <a:schemeClr val="bg1"/>
                </a:solidFill>
              </a:rPr>
              <a:t> (</a:t>
            </a:r>
            <a:r>
              <a:rPr dirty="0" err="1" lang="en-IN" sz="1100">
                <a:solidFill>
                  <a:schemeClr val="bg1"/>
                </a:solidFill>
              </a:rPr>
              <a:t>कपड़े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बने</a:t>
            </a:r>
            <a:r>
              <a:rPr dirty="0" lang="en-IN" sz="1100">
                <a:solidFill>
                  <a:schemeClr val="bg1"/>
                </a:solidFill>
              </a:rPr>
              <a:t>) </a:t>
            </a:r>
            <a:r>
              <a:rPr dirty="0" err="1" lang="en-IN" sz="1100">
                <a:solidFill>
                  <a:schemeClr val="bg1"/>
                </a:solidFill>
              </a:rPr>
              <a:t>खिलौने</a:t>
            </a:r>
            <a:r>
              <a:rPr dirty="0" lang="en-IN" sz="1100">
                <a:solidFill>
                  <a:schemeClr val="bg1"/>
                </a:solidFill>
              </a:rPr>
              <a:t> (</a:t>
            </a:r>
            <a:r>
              <a:rPr dirty="0" err="1" lang="en-IN" sz="1100">
                <a:solidFill>
                  <a:schemeClr val="bg1"/>
                </a:solidFill>
              </a:rPr>
              <a:t>गुड़िया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बिल्ली</a:t>
            </a:r>
            <a:r>
              <a:rPr dirty="0" lang="en-IN" sz="1100">
                <a:solidFill>
                  <a:schemeClr val="bg1"/>
                </a:solidFill>
              </a:rPr>
              <a:t>)</a:t>
            </a: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r>
              <a:rPr dirty="0" err="1" lang="en-IN" sz="1100">
                <a:solidFill>
                  <a:schemeClr val="bg1"/>
                </a:solidFill>
              </a:rPr>
              <a:t>प्याला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चम्मच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प्लेट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कटोरी</a:t>
            </a:r>
            <a:endParaRPr dirty="0" lang="en-IN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638703"/>
      </p:ext>
    </p:extLst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"/>
          <a:stretch/>
        </p:blipFill>
        <p:spPr>
          <a:xfrm>
            <a:off x="0" y="830"/>
            <a:ext cx="5326063" cy="718911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7994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r>
              <a:rPr b="1" dirty="0" lang="en-IN">
                <a:solidFill>
                  <a:srgbClr val="59659F"/>
                </a:solidFill>
              </a:rPr>
              <a:t> </a:t>
            </a:r>
          </a:p>
          <a:p>
            <a:r>
              <a:rPr b="1" dirty="0" lang="en-IN">
                <a:solidFill>
                  <a:srgbClr val="59659F"/>
                </a:solidFill>
              </a:rPr>
              <a:t>12 </a:t>
            </a:r>
            <a:r>
              <a:rPr b="1" dirty="0" err="1" lang="en-IN">
                <a:solidFill>
                  <a:srgbClr val="59659F"/>
                </a:solidFill>
              </a:rPr>
              <a:t>से</a:t>
            </a:r>
            <a:r>
              <a:rPr b="1" dirty="0" lang="en-IN">
                <a:solidFill>
                  <a:srgbClr val="59659F"/>
                </a:solidFill>
              </a:rPr>
              <a:t> 18 </a:t>
            </a:r>
            <a:r>
              <a:rPr b="1" dirty="0" err="1" lang="en-IN">
                <a:solidFill>
                  <a:srgbClr val="59659F"/>
                </a:solidFill>
              </a:rPr>
              <a:t>महीने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तक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7422" y="1034698"/>
            <a:ext cx="3308603" cy="29700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खेल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पहल</a:t>
            </a:r>
            <a:r>
              <a:rPr dirty="0" lang="en-IN" sz="1100"/>
              <a:t> </a:t>
            </a:r>
            <a:r>
              <a:rPr dirty="0" err="1" lang="en-IN" sz="1100"/>
              <a:t>करने</a:t>
            </a:r>
            <a:r>
              <a:rPr dirty="0" lang="en-IN" sz="1100"/>
              <a:t> </a:t>
            </a:r>
            <a:r>
              <a:rPr dirty="0" err="1" lang="en-IN" sz="1100"/>
              <a:t>दें</a:t>
            </a:r>
            <a:r>
              <a:rPr dirty="0" lang="en-IN" sz="1100"/>
              <a:t>। 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अगर</a:t>
            </a:r>
            <a:r>
              <a:rPr dirty="0" lang="en-IN" sz="1100"/>
              <a:t>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किसी</a:t>
            </a:r>
            <a:r>
              <a:rPr dirty="0" lang="en-IN" sz="1100"/>
              <a:t> </a:t>
            </a:r>
            <a:r>
              <a:rPr dirty="0" err="1" lang="en-IN" sz="1100"/>
              <a:t>चीज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ओर</a:t>
            </a:r>
            <a:r>
              <a:rPr dirty="0" lang="en-IN" sz="1100"/>
              <a:t> </a:t>
            </a:r>
            <a:r>
              <a:rPr dirty="0" err="1" lang="en-IN" sz="1100"/>
              <a:t>संकेत</a:t>
            </a:r>
            <a:r>
              <a:rPr dirty="0" lang="en-IN" sz="1100"/>
              <a:t> </a:t>
            </a:r>
            <a:r>
              <a:rPr dirty="0" err="1" lang="en-IN" sz="1100"/>
              <a:t>कर</a:t>
            </a:r>
            <a:r>
              <a:rPr dirty="0" lang="en-IN" sz="1100"/>
              <a:t> </a:t>
            </a:r>
            <a:r>
              <a:rPr dirty="0" err="1" lang="en-IN" sz="1100"/>
              <a:t>रहा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, </a:t>
            </a:r>
            <a:r>
              <a:rPr dirty="0" err="1" lang="en-IN" sz="1100"/>
              <a:t>तो</a:t>
            </a:r>
            <a:r>
              <a:rPr dirty="0" lang="en-IN" sz="1100"/>
              <a:t> </a:t>
            </a:r>
            <a:r>
              <a:rPr dirty="0" err="1" lang="en-IN" sz="1100"/>
              <a:t>उन्हें</a:t>
            </a:r>
            <a:r>
              <a:rPr dirty="0" lang="en-IN" sz="1100"/>
              <a:t> </a:t>
            </a:r>
            <a:r>
              <a:rPr dirty="0" err="1" lang="en-IN" sz="1100"/>
              <a:t>बताएं</a:t>
            </a:r>
            <a:r>
              <a:rPr dirty="0" lang="en-IN" sz="1100"/>
              <a:t> </a:t>
            </a:r>
            <a:r>
              <a:rPr dirty="0" err="1" lang="en-IN" sz="1100"/>
              <a:t>वह</a:t>
            </a:r>
            <a:r>
              <a:rPr dirty="0" lang="en-IN" sz="1100"/>
              <a:t> </a:t>
            </a:r>
            <a:r>
              <a:rPr dirty="0" err="1" lang="en-IN" sz="1100"/>
              <a:t>क्या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। </a:t>
            </a:r>
            <a:r>
              <a:rPr dirty="0" err="1" lang="en-IN" sz="1100"/>
              <a:t>यदि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कोई</a:t>
            </a:r>
            <a:r>
              <a:rPr dirty="0" lang="en-IN" sz="1100"/>
              <a:t> </a:t>
            </a:r>
            <a:r>
              <a:rPr dirty="0" err="1" lang="en-IN" sz="1100"/>
              <a:t>शब्द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कहने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कोशिश</a:t>
            </a:r>
            <a:r>
              <a:rPr dirty="0" lang="en-IN" sz="1100"/>
              <a:t> </a:t>
            </a:r>
            <a:r>
              <a:rPr dirty="0" err="1" lang="en-IN" sz="1100"/>
              <a:t>करता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, </a:t>
            </a:r>
            <a:r>
              <a:rPr dirty="0" err="1" lang="en-IN" sz="1100"/>
              <a:t>तो</a:t>
            </a:r>
            <a:r>
              <a:rPr dirty="0" lang="en-IN" sz="1100"/>
              <a:t>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भी</a:t>
            </a:r>
            <a:r>
              <a:rPr dirty="0" lang="en-IN" sz="1100"/>
              <a:t> </a:t>
            </a:r>
            <a:r>
              <a:rPr dirty="0" err="1" lang="en-IN" sz="1100"/>
              <a:t>वह</a:t>
            </a:r>
            <a:r>
              <a:rPr dirty="0" lang="en-IN" sz="1100"/>
              <a:t> </a:t>
            </a:r>
            <a:r>
              <a:rPr dirty="0" err="1" lang="en-IN" sz="1100"/>
              <a:t>शब्द</a:t>
            </a:r>
            <a:r>
              <a:rPr dirty="0" lang="en-IN" sz="1100"/>
              <a:t> </a:t>
            </a:r>
            <a:r>
              <a:rPr dirty="0" err="1" lang="en-IN" sz="1100"/>
              <a:t>उससे</a:t>
            </a:r>
            <a:r>
              <a:rPr dirty="0" lang="en-IN" sz="1100"/>
              <a:t> </a:t>
            </a:r>
            <a:r>
              <a:rPr dirty="0" err="1" lang="en-IN" sz="1100"/>
              <a:t>कहें</a:t>
            </a:r>
            <a:r>
              <a:rPr dirty="0" lang="en-IN" sz="1100"/>
              <a:t>।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जिन</a:t>
            </a:r>
            <a:r>
              <a:rPr dirty="0" lang="en-IN" sz="1100"/>
              <a:t> </a:t>
            </a:r>
            <a:r>
              <a:rPr dirty="0" err="1" lang="en-IN" sz="1100"/>
              <a:t>चीजों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आपका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देखे</a:t>
            </a:r>
            <a:r>
              <a:rPr dirty="0" lang="en-IN" sz="1100"/>
              <a:t>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उनका</a:t>
            </a:r>
            <a:r>
              <a:rPr dirty="0" lang="en-IN" sz="1100"/>
              <a:t> </a:t>
            </a:r>
            <a:r>
              <a:rPr dirty="0" err="1" lang="en-IN" sz="1100"/>
              <a:t>नाम</a:t>
            </a:r>
            <a:r>
              <a:rPr dirty="0" lang="en-IN" sz="1100"/>
              <a:t> </a:t>
            </a:r>
            <a:r>
              <a:rPr dirty="0" err="1" lang="en-IN" sz="1100"/>
              <a:t>बोले</a:t>
            </a:r>
            <a:r>
              <a:rPr dirty="0" lang="en-IN" sz="1100"/>
              <a:t>।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100"/>
              <a:t>यह</a:t>
            </a:r>
            <a:r>
              <a:rPr dirty="0" lang="en-IN" sz="1100"/>
              <a:t> </a:t>
            </a:r>
            <a:r>
              <a:rPr dirty="0" err="1" lang="en-IN" sz="1100"/>
              <a:t>उनके</a:t>
            </a:r>
            <a:r>
              <a:rPr dirty="0" lang="en-IN" sz="1100"/>
              <a:t> </a:t>
            </a:r>
            <a:r>
              <a:rPr dirty="0" err="1" lang="en-IN" sz="1100"/>
              <a:t>खिलौने</a:t>
            </a:r>
            <a:r>
              <a:rPr dirty="0" lang="en-IN" sz="1100"/>
              <a:t>, </a:t>
            </a:r>
            <a:r>
              <a:rPr dirty="0" err="1" lang="en-IN" sz="1100"/>
              <a:t>कपड़े</a:t>
            </a:r>
            <a:r>
              <a:rPr dirty="0" lang="en-IN" sz="1100"/>
              <a:t>, </a:t>
            </a:r>
            <a:r>
              <a:rPr dirty="0" err="1" lang="en-IN" sz="1100"/>
              <a:t>उनके</a:t>
            </a:r>
            <a:r>
              <a:rPr dirty="0" lang="en-IN" sz="1100"/>
              <a:t> </a:t>
            </a:r>
            <a:r>
              <a:rPr dirty="0" err="1" lang="en-IN" sz="1100"/>
              <a:t>शरीर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अंग</a:t>
            </a:r>
            <a:r>
              <a:rPr dirty="0" lang="en-IN" sz="1100"/>
              <a:t> </a:t>
            </a:r>
            <a:r>
              <a:rPr dirty="0" err="1" lang="en-IN" sz="1100"/>
              <a:t>या</a:t>
            </a:r>
            <a:r>
              <a:rPr dirty="0" lang="en-IN" sz="1100"/>
              <a:t> </a:t>
            </a:r>
            <a:r>
              <a:rPr dirty="0" err="1" lang="en-IN" sz="1100"/>
              <a:t>कोई</a:t>
            </a:r>
            <a:r>
              <a:rPr dirty="0" lang="en-IN" sz="1100"/>
              <a:t> </a:t>
            </a:r>
            <a:r>
              <a:rPr dirty="0" err="1" lang="en-IN" sz="1100"/>
              <a:t>घरेलू</a:t>
            </a:r>
            <a:r>
              <a:rPr dirty="0" lang="en-IN" sz="1100"/>
              <a:t> </a:t>
            </a:r>
            <a:r>
              <a:rPr dirty="0" err="1" lang="en-IN" sz="1100"/>
              <a:t>चीज</a:t>
            </a:r>
            <a:r>
              <a:rPr dirty="0" lang="en-IN" sz="1100"/>
              <a:t> </a:t>
            </a:r>
            <a:r>
              <a:rPr dirty="0" err="1" lang="en-IN" sz="1100"/>
              <a:t>हो</a:t>
            </a:r>
            <a:r>
              <a:rPr dirty="0" lang="en-IN" sz="1100"/>
              <a:t> </a:t>
            </a:r>
            <a:r>
              <a:rPr dirty="0" err="1" lang="en-IN" sz="1100"/>
              <a:t>सकती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।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100"/>
              <a:t>चित्रों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नाम</a:t>
            </a:r>
            <a:r>
              <a:rPr dirty="0" lang="en-IN" sz="1100"/>
              <a:t> </a:t>
            </a:r>
            <a:r>
              <a:rPr dirty="0" err="1" lang="en-IN" sz="1100"/>
              <a:t>ज्यादा</a:t>
            </a:r>
            <a:r>
              <a:rPr dirty="0" lang="en-IN" sz="1100"/>
              <a:t> </a:t>
            </a:r>
            <a:r>
              <a:rPr dirty="0" err="1" lang="en-IN" sz="1100"/>
              <a:t>लें</a:t>
            </a:r>
            <a:r>
              <a:rPr dirty="0" lang="en-IN" sz="1100"/>
              <a:t>, </a:t>
            </a:r>
            <a:r>
              <a:rPr dirty="0" err="1" lang="en-IN" sz="1100"/>
              <a:t>अभी</a:t>
            </a:r>
            <a:r>
              <a:rPr dirty="0" lang="en-IN" sz="1100"/>
              <a:t> </a:t>
            </a:r>
            <a:r>
              <a:rPr dirty="0" err="1" lang="en-IN" sz="1100"/>
              <a:t>सवाल</a:t>
            </a:r>
            <a:r>
              <a:rPr dirty="0" lang="en-IN" sz="1100"/>
              <a:t> </a:t>
            </a:r>
            <a:r>
              <a:rPr dirty="0" err="1" lang="en-IN" sz="1100"/>
              <a:t>कम</a:t>
            </a:r>
            <a:r>
              <a:rPr dirty="0" lang="en-IN" sz="1100"/>
              <a:t> </a:t>
            </a:r>
            <a:r>
              <a:rPr dirty="0" err="1" lang="en-IN" sz="1100"/>
              <a:t>पूछें</a:t>
            </a:r>
            <a:r>
              <a:rPr dirty="0" lang="en-IN" sz="1100"/>
              <a:t>।  </a:t>
            </a:r>
            <a:r>
              <a:rPr dirty="0" err="1" lang="en-IN" sz="1100"/>
              <a:t>बहुत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शब्दों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बार-बार</a:t>
            </a:r>
            <a:r>
              <a:rPr dirty="0" lang="en-IN" sz="1100"/>
              <a:t> </a:t>
            </a:r>
            <a:r>
              <a:rPr dirty="0" err="1" lang="en-IN" sz="1100"/>
              <a:t>प्रयोग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। </a:t>
            </a:r>
            <a:r>
              <a:rPr dirty="0" err="1" lang="en-IN" sz="1100"/>
              <a:t>शब्दों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दोहराएं</a:t>
            </a:r>
            <a:r>
              <a:rPr dirty="0" lang="en-IN" sz="1100"/>
              <a:t>, </a:t>
            </a:r>
            <a:r>
              <a:rPr dirty="0" err="1" lang="en-IN" sz="1100"/>
              <a:t>इससे</a:t>
            </a:r>
            <a:r>
              <a:rPr dirty="0" lang="en-IN" sz="1100"/>
              <a:t> </a:t>
            </a:r>
            <a:r>
              <a:rPr dirty="0" err="1" lang="en-IN" sz="1100"/>
              <a:t>उन्हें</a:t>
            </a:r>
            <a:r>
              <a:rPr dirty="0" lang="en-IN" sz="1100"/>
              <a:t> </a:t>
            </a:r>
            <a:r>
              <a:rPr dirty="0" err="1" lang="en-IN" sz="1100"/>
              <a:t>शब्द</a:t>
            </a:r>
            <a:r>
              <a:rPr dirty="0" lang="en-IN" sz="1100"/>
              <a:t> </a:t>
            </a:r>
            <a:r>
              <a:rPr dirty="0" err="1" lang="en-IN" sz="1100"/>
              <a:t>याद</a:t>
            </a:r>
            <a:r>
              <a:rPr dirty="0" lang="en-IN" sz="1100"/>
              <a:t> </a:t>
            </a:r>
            <a:r>
              <a:rPr dirty="0" err="1" lang="en-IN" sz="1100"/>
              <a:t>रखने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संवाद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प्रयोग</a:t>
            </a:r>
            <a:r>
              <a:rPr dirty="0" lang="en-IN" sz="1100"/>
              <a:t> </a:t>
            </a:r>
            <a:r>
              <a:rPr dirty="0" err="1" lang="en-IN" sz="1100"/>
              <a:t>करने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मदद</a:t>
            </a:r>
            <a:r>
              <a:rPr dirty="0" lang="en-IN" sz="1100"/>
              <a:t> </a:t>
            </a:r>
            <a:r>
              <a:rPr dirty="0" err="1" lang="en-IN" sz="1100"/>
              <a:t>मिलती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।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सही</a:t>
            </a:r>
            <a:r>
              <a:rPr dirty="0" lang="en-IN" sz="1100"/>
              <a:t> </a:t>
            </a:r>
            <a:r>
              <a:rPr dirty="0" err="1" lang="en-IN" sz="1100"/>
              <a:t>तरह</a:t>
            </a:r>
            <a:r>
              <a:rPr dirty="0" lang="en-IN" sz="1100"/>
              <a:t> </a:t>
            </a:r>
            <a:r>
              <a:rPr dirty="0" err="1" lang="en-IN" sz="1100"/>
              <a:t>बोलने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ना</a:t>
            </a:r>
            <a:r>
              <a:rPr dirty="0" lang="en-IN" sz="1100"/>
              <a:t> </a:t>
            </a:r>
            <a:r>
              <a:rPr dirty="0" err="1" lang="en-IN" sz="1100"/>
              <a:t>कहें</a:t>
            </a:r>
            <a:r>
              <a:rPr dirty="0" lang="en-IN" sz="1100"/>
              <a:t>, </a:t>
            </a:r>
            <a:r>
              <a:rPr dirty="0" err="1" lang="en-IN" sz="1100"/>
              <a:t>बल्कि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उत्तर</a:t>
            </a:r>
            <a:r>
              <a:rPr dirty="0" lang="en-IN" sz="1100"/>
              <a:t> </a:t>
            </a:r>
            <a:r>
              <a:rPr dirty="0" err="1" lang="en-IN" sz="1100"/>
              <a:t>देते</a:t>
            </a:r>
            <a:r>
              <a:rPr dirty="0" lang="en-IN" sz="1100"/>
              <a:t> </a:t>
            </a:r>
            <a:r>
              <a:rPr dirty="0" err="1" lang="en-IN" sz="1100"/>
              <a:t>समय</a:t>
            </a:r>
            <a:r>
              <a:rPr dirty="0" lang="en-IN" sz="1100"/>
              <a:t> </a:t>
            </a:r>
            <a:r>
              <a:rPr dirty="0" err="1" lang="en-IN" sz="1100"/>
              <a:t>खुद</a:t>
            </a:r>
            <a:r>
              <a:rPr dirty="0" lang="en-IN" sz="1100"/>
              <a:t> </a:t>
            </a:r>
            <a:r>
              <a:rPr dirty="0" err="1" lang="en-IN" sz="1100"/>
              <a:t>सही</a:t>
            </a:r>
            <a:r>
              <a:rPr dirty="0" lang="en-IN" sz="1100"/>
              <a:t> </a:t>
            </a:r>
            <a:r>
              <a:rPr dirty="0" err="1" lang="en-IN" sz="1100"/>
              <a:t>शब्द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वाक्य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प्रयोग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, </a:t>
            </a:r>
            <a:r>
              <a:rPr dirty="0" err="1" lang="en-IN" sz="1100"/>
              <a:t>जैसे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: "</a:t>
            </a:r>
            <a:r>
              <a:rPr dirty="0" err="1" lang="en-IN" sz="1100"/>
              <a:t>मम्मच</a:t>
            </a:r>
            <a:r>
              <a:rPr dirty="0" lang="en-IN" sz="1100"/>
              <a:t>", </a:t>
            </a:r>
            <a:r>
              <a:rPr dirty="0" err="1" lang="en-IN" sz="1100"/>
              <a:t>आप</a:t>
            </a:r>
            <a:r>
              <a:rPr dirty="0" lang="en-IN" sz="1100"/>
              <a:t>: "</a:t>
            </a:r>
            <a:r>
              <a:rPr dirty="0" err="1" lang="en-IN" sz="1100"/>
              <a:t>हां</a:t>
            </a:r>
            <a:r>
              <a:rPr dirty="0" lang="en-IN" sz="1100"/>
              <a:t>, </a:t>
            </a:r>
            <a:r>
              <a:rPr dirty="0" err="1" lang="en-IN" sz="1100"/>
              <a:t>चम्मच</a:t>
            </a:r>
            <a:r>
              <a:rPr dirty="0" lang="en-IN" sz="1100"/>
              <a:t> </a:t>
            </a:r>
            <a:r>
              <a:rPr dirty="0" err="1" lang="en-IN" sz="1100"/>
              <a:t>दे</a:t>
            </a:r>
            <a:r>
              <a:rPr dirty="0" lang="en-IN" sz="1100"/>
              <a:t> </a:t>
            </a:r>
            <a:r>
              <a:rPr dirty="0" err="1" lang="en-IN" sz="1100"/>
              <a:t>दो</a:t>
            </a:r>
            <a:r>
              <a:rPr dirty="0" lang="en-IN" sz="1100"/>
              <a:t>"।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072797"/>
            <a:ext cx="14097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>
                <a:solidFill>
                  <a:schemeClr val="bg1"/>
                </a:solidFill>
              </a:rPr>
              <a:t>संवाद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में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मदद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करने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वाली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चीजें</a:t>
            </a:r>
            <a:r>
              <a:rPr dirty="0" lang="en-IN" sz="140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1780540"/>
            <a:ext cx="1417320" cy="195438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 sz="1100">
                <a:solidFill>
                  <a:schemeClr val="bg1"/>
                </a:solidFill>
              </a:rPr>
              <a:t>कागज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और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पेंसिल</a:t>
            </a:r>
            <a:r>
              <a:rPr dirty="0" lang="en-IN" sz="1100">
                <a:solidFill>
                  <a:schemeClr val="bg1"/>
                </a:solidFill>
              </a:rPr>
              <a:t>/</a:t>
            </a:r>
            <a:r>
              <a:rPr dirty="0" err="1" lang="en-IN" sz="1100">
                <a:solidFill>
                  <a:schemeClr val="bg1"/>
                </a:solidFill>
              </a:rPr>
              <a:t>क्रेयॉन</a:t>
            </a:r>
            <a:endParaRPr dirty="0" lang="en-IN" sz="1100">
              <a:solidFill>
                <a:schemeClr val="bg1"/>
              </a:solidFill>
            </a:endParaRPr>
          </a:p>
          <a:p>
            <a:pPr lvl="0"/>
            <a:endParaRPr dirty="0" lang="en-IN" sz="1100">
              <a:solidFill>
                <a:schemeClr val="bg1"/>
              </a:solidFill>
            </a:endParaRPr>
          </a:p>
          <a:p>
            <a:pPr lvl="0"/>
            <a:r>
              <a:rPr dirty="0" err="1" lang="en-IN" sz="1100">
                <a:solidFill>
                  <a:schemeClr val="bg1"/>
                </a:solidFill>
              </a:rPr>
              <a:t>छोटी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किताबें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जिनमें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रोज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दिनचर्या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दिखने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वाली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चीजों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चित्र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हो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प्याला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गेंद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फूल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चम्मच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व्यक्ति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चिड़िया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कुत्ता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बिल्ली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टेलीफोन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कार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हवाई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जहाज</a:t>
            </a:r>
            <a:r>
              <a:rPr dirty="0" lang="en-IN" sz="1100">
                <a:solidFill>
                  <a:schemeClr val="bg1"/>
                </a:solidFill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941426525"/>
      </p:ext>
    </p:extLst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" t="1"/>
          <a:stretch/>
        </p:blipFill>
        <p:spPr>
          <a:xfrm>
            <a:off x="0" y="830"/>
            <a:ext cx="5326063" cy="72076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5572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r>
              <a:rPr b="1" dirty="0" lang="en-IN">
                <a:solidFill>
                  <a:srgbClr val="59659F"/>
                </a:solidFill>
              </a:rPr>
              <a:t> </a:t>
            </a:r>
          </a:p>
          <a:p>
            <a:r>
              <a:rPr b="1" dirty="0" lang="en-IN">
                <a:solidFill>
                  <a:srgbClr val="59659F"/>
                </a:solidFill>
              </a:rPr>
              <a:t>18 </a:t>
            </a:r>
            <a:r>
              <a:rPr b="1" dirty="0" err="1" lang="en-IN">
                <a:solidFill>
                  <a:srgbClr val="59659F"/>
                </a:solidFill>
              </a:rPr>
              <a:t>से</a:t>
            </a:r>
            <a:r>
              <a:rPr b="1" dirty="0" lang="en-IN">
                <a:solidFill>
                  <a:srgbClr val="59659F"/>
                </a:solidFill>
              </a:rPr>
              <a:t> 24 </a:t>
            </a:r>
            <a:r>
              <a:rPr b="1" dirty="0" err="1" lang="en-IN">
                <a:solidFill>
                  <a:srgbClr val="59659F"/>
                </a:solidFill>
              </a:rPr>
              <a:t>महीने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तक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7422" y="894998"/>
            <a:ext cx="3308603" cy="390876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/>
              <a:t>ऊपर</a:t>
            </a:r>
            <a:r>
              <a:rPr dirty="0" lang="en-IN" sz="1400"/>
              <a:t> </a:t>
            </a:r>
            <a:r>
              <a:rPr dirty="0" err="1" lang="en-IN" sz="1400"/>
              <a:t>लिखे</a:t>
            </a:r>
            <a:r>
              <a:rPr dirty="0" lang="en-IN" sz="1400"/>
              <a:t> 12 </a:t>
            </a:r>
            <a:r>
              <a:rPr dirty="0" err="1" lang="en-IN" sz="1400"/>
              <a:t>से</a:t>
            </a:r>
            <a:r>
              <a:rPr dirty="0" lang="en-IN" sz="1400"/>
              <a:t> 18 </a:t>
            </a:r>
            <a:r>
              <a:rPr dirty="0" err="1" lang="en-IN" sz="1400"/>
              <a:t>महीने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काम</a:t>
            </a:r>
            <a:r>
              <a:rPr dirty="0" lang="en-IN" sz="1400"/>
              <a:t> </a:t>
            </a:r>
            <a:r>
              <a:rPr dirty="0" err="1" lang="en-IN" sz="1400"/>
              <a:t>आने</a:t>
            </a:r>
            <a:r>
              <a:rPr dirty="0" lang="en-IN" sz="1400"/>
              <a:t> </a:t>
            </a:r>
            <a:r>
              <a:rPr dirty="0" err="1" lang="en-IN" sz="1400"/>
              <a:t>वाले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निम्नलिखित</a:t>
            </a:r>
            <a:r>
              <a:rPr dirty="0" lang="en-IN" sz="1400"/>
              <a:t> </a:t>
            </a:r>
            <a:r>
              <a:rPr dirty="0" err="1" lang="en-IN" sz="1400"/>
              <a:t>सुझावों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इस्तेमाल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 </a:t>
            </a:r>
          </a:p>
          <a:p>
            <a:endParaRPr dirty="0" lang="en-US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शब्दों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वाक्यों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बार-बार</a:t>
            </a:r>
            <a:r>
              <a:rPr dirty="0" lang="en-IN" sz="1100"/>
              <a:t> </a:t>
            </a:r>
            <a:r>
              <a:rPr dirty="0" err="1" lang="en-IN" sz="1100"/>
              <a:t>दोहराएं</a:t>
            </a:r>
            <a:r>
              <a:rPr dirty="0" lang="en-IN" sz="1100"/>
              <a:t>, </a:t>
            </a:r>
            <a:r>
              <a:rPr dirty="0" err="1" lang="en-IN" sz="1100"/>
              <a:t>नए</a:t>
            </a:r>
            <a:r>
              <a:rPr dirty="0" lang="en-IN" sz="1100"/>
              <a:t> </a:t>
            </a:r>
            <a:r>
              <a:rPr dirty="0" err="1" lang="en-IN" sz="1100"/>
              <a:t>शब्दों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भी</a:t>
            </a:r>
            <a:r>
              <a:rPr dirty="0" lang="en-IN" sz="1100"/>
              <a:t> </a:t>
            </a:r>
            <a:r>
              <a:rPr dirty="0" err="1" lang="en-IN" sz="1100"/>
              <a:t>साथ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जोड़ते</a:t>
            </a:r>
            <a:r>
              <a:rPr dirty="0" lang="en-IN" sz="1100"/>
              <a:t> </a:t>
            </a:r>
            <a:r>
              <a:rPr dirty="0" err="1" lang="en-IN" sz="1100"/>
              <a:t>रहें</a:t>
            </a:r>
            <a:r>
              <a:rPr dirty="0" lang="en-IN" sz="1100"/>
              <a:t>।</a:t>
            </a:r>
          </a:p>
          <a:p>
            <a:r>
              <a:rPr dirty="0" lang="en-IN" sz="1100"/>
              <a:t> 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lang="en-IN" sz="1100"/>
              <a:t> </a:t>
            </a:r>
            <a:r>
              <a:rPr dirty="0" err="1" lang="en-IN" sz="1100"/>
              <a:t>अपने</a:t>
            </a:r>
            <a:r>
              <a:rPr dirty="0" lang="en-IN" sz="1100"/>
              <a:t> </a:t>
            </a:r>
            <a:r>
              <a:rPr dirty="0" err="1" lang="en-IN" sz="1100"/>
              <a:t>वाक्य</a:t>
            </a:r>
            <a:r>
              <a:rPr dirty="0" lang="en-IN" sz="1100"/>
              <a:t> </a:t>
            </a:r>
            <a:r>
              <a:rPr dirty="0" err="1" lang="en-IN" sz="1100"/>
              <a:t>छोटे</a:t>
            </a:r>
            <a:r>
              <a:rPr dirty="0" lang="en-IN" sz="1100"/>
              <a:t> </a:t>
            </a:r>
            <a:r>
              <a:rPr dirty="0" err="1" lang="en-IN" sz="1100"/>
              <a:t>रखें</a:t>
            </a:r>
            <a:r>
              <a:rPr dirty="0" lang="en-IN" sz="1100"/>
              <a:t>, 2- 5 </a:t>
            </a:r>
            <a:r>
              <a:rPr dirty="0" err="1" lang="en-IN" sz="1100"/>
              <a:t>शब्दों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अधिक</a:t>
            </a:r>
            <a:r>
              <a:rPr dirty="0" lang="en-IN" sz="1100"/>
              <a:t> </a:t>
            </a:r>
            <a:r>
              <a:rPr dirty="0" err="1" lang="en-IN" sz="1100"/>
              <a:t>एक</a:t>
            </a:r>
            <a:r>
              <a:rPr dirty="0" lang="en-IN" sz="1100"/>
              <a:t> </a:t>
            </a:r>
            <a:r>
              <a:rPr dirty="0" err="1" lang="en-IN" sz="1100"/>
              <a:t>वाक्य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ना</a:t>
            </a:r>
            <a:r>
              <a:rPr dirty="0" lang="en-IN" sz="1100"/>
              <a:t> </a:t>
            </a:r>
            <a:r>
              <a:rPr dirty="0" err="1" lang="en-IN" sz="1100"/>
              <a:t>हों</a:t>
            </a:r>
            <a:r>
              <a:rPr dirty="0" lang="en-IN" sz="1100"/>
              <a:t>। </a:t>
            </a:r>
            <a:r>
              <a:rPr dirty="0" err="1" lang="en-IN" sz="1100"/>
              <a:t>जैसे</a:t>
            </a:r>
            <a:r>
              <a:rPr dirty="0" lang="en-IN" sz="1100"/>
              <a:t>, </a:t>
            </a:r>
            <a:r>
              <a:rPr dirty="0" err="1" lang="en-IN" sz="1100"/>
              <a:t>लड़का</a:t>
            </a:r>
            <a:r>
              <a:rPr dirty="0" lang="en-IN" sz="1100"/>
              <a:t> </a:t>
            </a:r>
            <a:r>
              <a:rPr dirty="0" err="1" lang="en-IN" sz="1100"/>
              <a:t>दौड़</a:t>
            </a:r>
            <a:r>
              <a:rPr dirty="0" lang="en-IN" sz="1100"/>
              <a:t> </a:t>
            </a:r>
            <a:r>
              <a:rPr dirty="0" err="1" lang="en-IN" sz="1100"/>
              <a:t>रहा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।</a:t>
            </a:r>
          </a:p>
          <a:p>
            <a:r>
              <a:rPr dirty="0" lang="en-IN" sz="1100"/>
              <a:t> 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lang="en-IN" sz="1100"/>
              <a:t> </a:t>
            </a:r>
            <a:r>
              <a:rPr dirty="0" err="1" lang="en-IN" sz="1100"/>
              <a:t>जब</a:t>
            </a:r>
            <a:r>
              <a:rPr dirty="0" lang="en-IN" sz="1100"/>
              <a:t> </a:t>
            </a:r>
            <a:r>
              <a:rPr dirty="0" err="1" lang="en-IN" sz="1100"/>
              <a:t>आपको</a:t>
            </a:r>
            <a:r>
              <a:rPr dirty="0" lang="en-IN" sz="1100"/>
              <a:t> </a:t>
            </a:r>
            <a:r>
              <a:rPr dirty="0" err="1" lang="en-IN" sz="1100"/>
              <a:t>यह</a:t>
            </a:r>
            <a:r>
              <a:rPr dirty="0" lang="en-IN" sz="1100"/>
              <a:t> </a:t>
            </a:r>
            <a:r>
              <a:rPr dirty="0" err="1" lang="en-IN" sz="1100"/>
              <a:t>लगे</a:t>
            </a:r>
            <a:r>
              <a:rPr dirty="0" lang="en-IN" sz="1100"/>
              <a:t> </a:t>
            </a:r>
            <a:r>
              <a:rPr dirty="0" err="1" lang="en-IN" sz="1100"/>
              <a:t>कि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जो</a:t>
            </a:r>
            <a:r>
              <a:rPr dirty="0" lang="en-IN" sz="1100"/>
              <a:t> </a:t>
            </a:r>
            <a:r>
              <a:rPr dirty="0" err="1" lang="en-IN" sz="1100"/>
              <a:t>कहना</a:t>
            </a:r>
            <a:r>
              <a:rPr dirty="0" lang="en-IN" sz="1100"/>
              <a:t> </a:t>
            </a:r>
            <a:r>
              <a:rPr dirty="0" err="1" lang="en-IN" sz="1100"/>
              <a:t>चाहता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 </a:t>
            </a:r>
            <a:r>
              <a:rPr dirty="0" err="1" lang="en-IN" sz="1100"/>
              <a:t>वह</a:t>
            </a:r>
            <a:r>
              <a:rPr dirty="0" lang="en-IN" sz="1100"/>
              <a:t> </a:t>
            </a:r>
            <a:r>
              <a:rPr dirty="0" err="1" lang="en-IN" sz="1100"/>
              <a:t>नहीं</a:t>
            </a:r>
            <a:r>
              <a:rPr dirty="0" lang="en-IN" sz="1100"/>
              <a:t> </a:t>
            </a:r>
            <a:r>
              <a:rPr dirty="0" err="1" lang="en-IN" sz="1100"/>
              <a:t>कह</a:t>
            </a:r>
            <a:r>
              <a:rPr dirty="0" lang="en-IN" sz="1100"/>
              <a:t> </a:t>
            </a:r>
            <a:r>
              <a:rPr dirty="0" err="1" lang="en-IN" sz="1100"/>
              <a:t>सकता</a:t>
            </a:r>
            <a:r>
              <a:rPr dirty="0" lang="en-IN" sz="1100"/>
              <a:t>, </a:t>
            </a:r>
            <a:r>
              <a:rPr dirty="0" err="1" lang="en-IN" sz="1100"/>
              <a:t>तब</a:t>
            </a:r>
            <a:r>
              <a:rPr dirty="0" lang="en-IN" sz="1100"/>
              <a:t>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उसके</a:t>
            </a:r>
            <a:r>
              <a:rPr dirty="0" lang="en-IN" sz="1100"/>
              <a:t> </a:t>
            </a:r>
            <a:r>
              <a:rPr dirty="0" err="1" lang="en-IN" sz="1100"/>
              <a:t>विचारों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समझने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 </a:t>
            </a:r>
            <a:r>
              <a:rPr dirty="0" err="1" lang="en-IN" sz="1100"/>
              <a:t>अपने</a:t>
            </a:r>
            <a:r>
              <a:rPr dirty="0" lang="en-IN" sz="1100"/>
              <a:t> </a:t>
            </a:r>
            <a:r>
              <a:rPr dirty="0" err="1" lang="en-IN" sz="1100"/>
              <a:t>शब्दों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इशारों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साथ</a:t>
            </a:r>
            <a:r>
              <a:rPr dirty="0" lang="en-IN" sz="1100"/>
              <a:t> 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कहें</a:t>
            </a:r>
            <a:r>
              <a:rPr dirty="0" lang="en-IN" sz="1100"/>
              <a:t>, </a:t>
            </a:r>
            <a:r>
              <a:rPr dirty="0" err="1" lang="en-IN" sz="1100"/>
              <a:t>जैसे</a:t>
            </a:r>
            <a:r>
              <a:rPr dirty="0" lang="en-IN" sz="1100"/>
              <a:t> </a:t>
            </a:r>
            <a:r>
              <a:rPr dirty="0" err="1" lang="en-IN" sz="1100"/>
              <a:t>हां</a:t>
            </a:r>
            <a:r>
              <a:rPr dirty="0" lang="en-IN" sz="1100"/>
              <a:t>, "</a:t>
            </a:r>
            <a:r>
              <a:rPr dirty="0" err="1" lang="en-IN" sz="1100"/>
              <a:t>अब</a:t>
            </a:r>
            <a:r>
              <a:rPr dirty="0" lang="en-IN" sz="1100"/>
              <a:t> </a:t>
            </a:r>
            <a:r>
              <a:rPr dirty="0" err="1" lang="en-IN" sz="1100"/>
              <a:t>लड़का</a:t>
            </a:r>
            <a:r>
              <a:rPr dirty="0" lang="en-IN" sz="1100"/>
              <a:t> </a:t>
            </a:r>
            <a:r>
              <a:rPr dirty="0" err="1" lang="en-IN" sz="1100"/>
              <a:t>दौड़</a:t>
            </a:r>
            <a:r>
              <a:rPr dirty="0" lang="en-IN" sz="1100"/>
              <a:t> </a:t>
            </a:r>
            <a:r>
              <a:rPr dirty="0" err="1" lang="en-IN" sz="1100"/>
              <a:t>रहा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"।</a:t>
            </a:r>
          </a:p>
          <a:p>
            <a:r>
              <a:rPr dirty="0" lang="en-IN" sz="1100"/>
              <a:t> 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अभी</a:t>
            </a:r>
            <a:r>
              <a:rPr dirty="0" lang="en-IN" sz="1100"/>
              <a:t> </a:t>
            </a:r>
            <a:r>
              <a:rPr dirty="0" err="1" lang="en-IN" sz="1100"/>
              <a:t>सिर्फ</a:t>
            </a:r>
            <a:r>
              <a:rPr dirty="0" lang="en-IN" sz="1100"/>
              <a:t> </a:t>
            </a:r>
            <a:r>
              <a:rPr dirty="0" err="1" lang="en-IN" sz="1100"/>
              <a:t>ऐसे</a:t>
            </a:r>
            <a:r>
              <a:rPr dirty="0" lang="en-IN" sz="1100"/>
              <a:t> </a:t>
            </a:r>
            <a:r>
              <a:rPr dirty="0" err="1" lang="en-IN" sz="1100"/>
              <a:t>सवाल</a:t>
            </a:r>
            <a:r>
              <a:rPr dirty="0" lang="en-IN" sz="1100"/>
              <a:t> </a:t>
            </a:r>
            <a:r>
              <a:rPr dirty="0" err="1" lang="en-IN" sz="1100"/>
              <a:t>पूछें</a:t>
            </a:r>
            <a:r>
              <a:rPr dirty="0" lang="en-IN" sz="1100"/>
              <a:t> </a:t>
            </a:r>
            <a:r>
              <a:rPr dirty="0" err="1" lang="en-IN" sz="1100"/>
              <a:t>जिससे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आगे</a:t>
            </a:r>
            <a:r>
              <a:rPr dirty="0" lang="en-IN" sz="1100"/>
              <a:t> </a:t>
            </a:r>
            <a:r>
              <a:rPr dirty="0" err="1" lang="en-IN" sz="1100"/>
              <a:t>बढ़े</a:t>
            </a:r>
            <a:r>
              <a:rPr dirty="0" lang="en-IN" sz="1100"/>
              <a:t>, </a:t>
            </a:r>
            <a:r>
              <a:rPr dirty="0" err="1" lang="en-IN" sz="1100"/>
              <a:t>या</a:t>
            </a:r>
            <a:r>
              <a:rPr dirty="0" lang="en-IN" sz="1100"/>
              <a:t> </a:t>
            </a:r>
            <a:r>
              <a:rPr dirty="0" err="1" lang="en-IN" sz="1100"/>
              <a:t>उसकी</a:t>
            </a:r>
            <a:r>
              <a:rPr dirty="0" lang="en-IN" sz="1100"/>
              <a:t> 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समझ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आये</a:t>
            </a:r>
            <a:r>
              <a:rPr dirty="0" lang="en-IN" sz="1100"/>
              <a:t>, </a:t>
            </a:r>
            <a:r>
              <a:rPr dirty="0" err="1" lang="en-IN" sz="1100"/>
              <a:t>जैसे</a:t>
            </a:r>
            <a:r>
              <a:rPr dirty="0" lang="en-IN" sz="1100"/>
              <a:t> "</a:t>
            </a:r>
            <a:r>
              <a:rPr dirty="0" err="1" lang="en-IN" sz="1100"/>
              <a:t>क्या</a:t>
            </a:r>
            <a:r>
              <a:rPr dirty="0" lang="en-IN" sz="1100"/>
              <a:t> </a:t>
            </a:r>
            <a:r>
              <a:rPr dirty="0" err="1" lang="en-IN" sz="1100"/>
              <a:t>वह</a:t>
            </a:r>
            <a:r>
              <a:rPr dirty="0" lang="en-IN" sz="1100"/>
              <a:t> </a:t>
            </a:r>
            <a:r>
              <a:rPr dirty="0" err="1" lang="en-IN" sz="1100"/>
              <a:t>कुत्ते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बचने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दौड़</a:t>
            </a:r>
            <a:r>
              <a:rPr dirty="0" lang="en-IN" sz="1100"/>
              <a:t> </a:t>
            </a:r>
            <a:r>
              <a:rPr dirty="0" err="1" lang="en-IN" sz="1100"/>
              <a:t>रहा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?" </a:t>
            </a:r>
            <a:r>
              <a:rPr dirty="0" err="1" lang="en-IN" sz="1100"/>
              <a:t>इस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समझ</a:t>
            </a:r>
            <a:r>
              <a:rPr dirty="0" lang="en-IN" sz="1100"/>
              <a:t> </a:t>
            </a:r>
            <a:r>
              <a:rPr dirty="0" err="1" lang="en-IN" sz="1100"/>
              <a:t>बढ़ेगी</a:t>
            </a:r>
            <a:r>
              <a:rPr dirty="0" lang="en-IN" sz="1100"/>
              <a:t>।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परीक्षण</a:t>
            </a:r>
            <a:r>
              <a:rPr dirty="0" lang="en-IN" sz="1100"/>
              <a:t> </a:t>
            </a:r>
            <a:r>
              <a:rPr dirty="0" err="1" lang="en-IN" sz="1100"/>
              <a:t>करने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 </a:t>
            </a:r>
            <a:r>
              <a:rPr dirty="0" err="1" lang="en-IN" sz="1100"/>
              <a:t>सवाल</a:t>
            </a:r>
            <a:r>
              <a:rPr dirty="0" lang="en-IN" sz="1100"/>
              <a:t> </a:t>
            </a:r>
            <a:r>
              <a:rPr dirty="0" err="1" lang="en-IN" sz="1100"/>
              <a:t>ना</a:t>
            </a:r>
            <a:r>
              <a:rPr dirty="0" lang="en-IN" sz="1100"/>
              <a:t> </a:t>
            </a:r>
            <a:r>
              <a:rPr dirty="0" err="1" lang="en-IN" sz="1100"/>
              <a:t>पूछें</a:t>
            </a:r>
            <a:r>
              <a:rPr dirty="0" lang="en-IN" sz="1100"/>
              <a:t>।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साथ</a:t>
            </a:r>
            <a:r>
              <a:rPr dirty="0" lang="en-IN" sz="1100"/>
              <a:t> </a:t>
            </a:r>
            <a:r>
              <a:rPr dirty="0" err="1" lang="en-IN" sz="1100"/>
              <a:t>किताबें</a:t>
            </a:r>
            <a:r>
              <a:rPr dirty="0" lang="en-IN" sz="1100"/>
              <a:t> </a:t>
            </a:r>
            <a:r>
              <a:rPr dirty="0" err="1" lang="en-IN" sz="1100"/>
              <a:t>ऐसे</a:t>
            </a:r>
            <a:r>
              <a:rPr dirty="0" lang="en-IN" sz="1100"/>
              <a:t> </a:t>
            </a:r>
            <a:r>
              <a:rPr dirty="0" err="1" lang="en-IN" sz="1100"/>
              <a:t>पढ़ें</a:t>
            </a:r>
            <a:r>
              <a:rPr dirty="0" lang="en-IN" sz="1100"/>
              <a:t> </a:t>
            </a:r>
            <a:r>
              <a:rPr dirty="0" err="1" lang="en-IN" sz="1100"/>
              <a:t>जैसे</a:t>
            </a:r>
            <a:r>
              <a:rPr dirty="0" lang="en-IN" sz="1100"/>
              <a:t>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एक</a:t>
            </a:r>
            <a:r>
              <a:rPr dirty="0" lang="en-IN" sz="1100"/>
              <a:t> </a:t>
            </a:r>
            <a:r>
              <a:rPr dirty="0" err="1" lang="en-IN" sz="1100"/>
              <a:t>कहानी</a:t>
            </a:r>
            <a:r>
              <a:rPr dirty="0" lang="en-IN" sz="1100"/>
              <a:t> </a:t>
            </a:r>
            <a:r>
              <a:rPr dirty="0" err="1" lang="en-IN" sz="1100"/>
              <a:t>बता</a:t>
            </a:r>
            <a:r>
              <a:rPr dirty="0" lang="en-IN" sz="1100"/>
              <a:t> </a:t>
            </a:r>
            <a:r>
              <a:rPr dirty="0" err="1" lang="en-IN" sz="1100"/>
              <a:t>रहे</a:t>
            </a:r>
            <a:r>
              <a:rPr dirty="0" lang="en-IN" sz="1100"/>
              <a:t> </a:t>
            </a:r>
            <a:r>
              <a:rPr dirty="0" err="1" lang="en-IN" sz="1100"/>
              <a:t>हैं</a:t>
            </a:r>
            <a:r>
              <a:rPr dirty="0" lang="en-IN" sz="1100"/>
              <a:t>, </a:t>
            </a:r>
            <a:r>
              <a:rPr dirty="0" err="1" lang="en-IN" sz="1100"/>
              <a:t>ऐसा</a:t>
            </a:r>
            <a:r>
              <a:rPr dirty="0" lang="en-IN" sz="1100"/>
              <a:t> </a:t>
            </a:r>
            <a:r>
              <a:rPr dirty="0" err="1" lang="en-IN" sz="1100"/>
              <a:t>नहीं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 </a:t>
            </a:r>
            <a:r>
              <a:rPr dirty="0" err="1" lang="en-IN" sz="1100"/>
              <a:t>जैसे</a:t>
            </a:r>
            <a:r>
              <a:rPr dirty="0" lang="en-IN" sz="1100"/>
              <a:t>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उन्हें</a:t>
            </a:r>
            <a:r>
              <a:rPr dirty="0" lang="en-IN" sz="1100"/>
              <a:t> </a:t>
            </a:r>
            <a:r>
              <a:rPr dirty="0" err="1" lang="en-IN" sz="1100"/>
              <a:t>सिखा</a:t>
            </a:r>
            <a:r>
              <a:rPr dirty="0" lang="en-IN" sz="1100"/>
              <a:t> </a:t>
            </a:r>
            <a:r>
              <a:rPr dirty="0" err="1" lang="en-IN" sz="1100"/>
              <a:t>रहे</a:t>
            </a:r>
            <a:r>
              <a:rPr dirty="0" lang="en-IN" sz="1100"/>
              <a:t> </a:t>
            </a:r>
            <a:r>
              <a:rPr dirty="0" err="1" lang="en-IN" sz="1100"/>
              <a:t>हों</a:t>
            </a:r>
            <a:r>
              <a:rPr dirty="0" lang="en-IN" sz="1100"/>
              <a:t>।</a:t>
            </a:r>
          </a:p>
          <a:p>
            <a:endParaRPr dirty="0" lang="en-IN" sz="1100"/>
          </a:p>
        </p:txBody>
      </p:sp>
      <p:sp>
        <p:nvSpPr>
          <p:cNvPr id="6" name="TextBox 5"/>
          <p:cNvSpPr txBox="1"/>
          <p:nvPr/>
        </p:nvSpPr>
        <p:spPr>
          <a:xfrm>
            <a:off x="147320" y="907697"/>
            <a:ext cx="14097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>
                <a:solidFill>
                  <a:schemeClr val="bg1"/>
                </a:solidFill>
              </a:rPr>
              <a:t>संवाद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में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मदद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करने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वाली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चीजें</a:t>
            </a:r>
            <a:r>
              <a:rPr dirty="0" lang="en-IN" sz="140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320" y="1615440"/>
            <a:ext cx="1560830" cy="48320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खाली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बर्तन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डिब्बे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जिसमें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पानी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रेत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खिलौने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भरकर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खाली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किया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प्लेडो</a:t>
            </a:r>
            <a:r>
              <a:rPr dirty="0" lang="en-IN" sz="1100">
                <a:solidFill>
                  <a:schemeClr val="bg1"/>
                </a:solidFill>
              </a:rPr>
              <a:t>(</a:t>
            </a:r>
            <a:r>
              <a:rPr dirty="0" err="1" lang="en-IN" sz="1100">
                <a:solidFill>
                  <a:schemeClr val="bg1"/>
                </a:solidFill>
              </a:rPr>
              <a:t>गुथी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मिट्टी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आटा</a:t>
            </a:r>
            <a:r>
              <a:rPr dirty="0" lang="en-IN" sz="1100">
                <a:solidFill>
                  <a:schemeClr val="bg1"/>
                </a:solidFill>
              </a:rPr>
              <a:t>)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शेपसोर्टर,पजल्स</a:t>
            </a:r>
            <a:r>
              <a:rPr dirty="0" lang="en-IN" sz="1100">
                <a:solidFill>
                  <a:schemeClr val="bg1"/>
                </a:solidFill>
              </a:rPr>
              <a:t> (</a:t>
            </a:r>
            <a:r>
              <a:rPr dirty="0" err="1" lang="en-IN" sz="1100">
                <a:solidFill>
                  <a:schemeClr val="bg1"/>
                </a:solidFill>
              </a:rPr>
              <a:t>जिससे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बच्चे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आकार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मिलाकर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खेलें</a:t>
            </a:r>
            <a:r>
              <a:rPr dirty="0" lang="en-IN" sz="1100">
                <a:solidFill>
                  <a:schemeClr val="bg1"/>
                </a:solidFill>
              </a:rPr>
              <a:t>)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मुलायम</a:t>
            </a:r>
            <a:r>
              <a:rPr dirty="0" lang="en-IN" sz="1100">
                <a:solidFill>
                  <a:schemeClr val="bg1"/>
                </a:solidFill>
              </a:rPr>
              <a:t> (</a:t>
            </a:r>
            <a:r>
              <a:rPr dirty="0" err="1" lang="en-IN" sz="1100">
                <a:solidFill>
                  <a:schemeClr val="bg1"/>
                </a:solidFill>
              </a:rPr>
              <a:t>कपड़े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बने</a:t>
            </a:r>
            <a:r>
              <a:rPr dirty="0" lang="en-IN" sz="1100">
                <a:solidFill>
                  <a:schemeClr val="bg1"/>
                </a:solidFill>
              </a:rPr>
              <a:t>) </a:t>
            </a:r>
            <a:r>
              <a:rPr dirty="0" err="1" lang="en-IN" sz="1100">
                <a:solidFill>
                  <a:schemeClr val="bg1"/>
                </a:solidFill>
              </a:rPr>
              <a:t>खिलौने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गुड़िया,बिल्ली</a:t>
            </a:r>
            <a:r>
              <a:rPr dirty="0" lang="en-IN" sz="1100">
                <a:solidFill>
                  <a:schemeClr val="bg1"/>
                </a:solidFill>
              </a:rPr>
              <a:t>) </a:t>
            </a: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प्याला,चम्मच,प्लेट,कटोरी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कागज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और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पेंसिल</a:t>
            </a:r>
            <a:r>
              <a:rPr dirty="0" lang="en-IN" sz="1100">
                <a:solidFill>
                  <a:schemeClr val="bg1"/>
                </a:solidFill>
              </a:rPr>
              <a:t>/ </a:t>
            </a:r>
            <a:r>
              <a:rPr dirty="0" err="1" lang="en-IN" sz="1100">
                <a:solidFill>
                  <a:schemeClr val="bg1"/>
                </a:solidFill>
              </a:rPr>
              <a:t>क्रेयॉन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छोटी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किताबे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जिनमें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रोज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दिनचर्या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देखने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वाली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चीजों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चित्र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हों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प्याला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गेंद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फूल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चम्मच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व्यक्ति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चिड़िया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कुत्ता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बिल्ली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टेलीफोन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कार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हवाई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जहाज</a:t>
            </a:r>
            <a:endParaRPr dirty="0" lang="en-IN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053837"/>
      </p:ext>
    </p:extLst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"/>
          <a:stretch/>
        </p:blipFill>
        <p:spPr>
          <a:xfrm>
            <a:off x="0" y="830"/>
            <a:ext cx="5326063" cy="71619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7994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r>
              <a:rPr b="1" dirty="0" lang="en-IN">
                <a:solidFill>
                  <a:srgbClr val="59659F"/>
                </a:solidFill>
              </a:rPr>
              <a:t> </a:t>
            </a:r>
          </a:p>
          <a:p>
            <a:r>
              <a:rPr b="1" dirty="0" lang="en-IN">
                <a:solidFill>
                  <a:srgbClr val="59659F"/>
                </a:solidFill>
              </a:rPr>
              <a:t>2 </a:t>
            </a:r>
            <a:r>
              <a:rPr b="1" dirty="0" err="1" lang="en-IN">
                <a:solidFill>
                  <a:srgbClr val="59659F"/>
                </a:solidFill>
              </a:rPr>
              <a:t>से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ढाई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साल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की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उम्र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7422" y="894998"/>
            <a:ext cx="3369707" cy="532453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000"/>
              <a:t>अपने</a:t>
            </a:r>
            <a:r>
              <a:rPr dirty="0" lang="en-IN" sz="1000"/>
              <a:t>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ध्यान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रूचि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शामिल</a:t>
            </a:r>
            <a:r>
              <a:rPr dirty="0" lang="en-IN" sz="1000"/>
              <a:t> </a:t>
            </a:r>
            <a:r>
              <a:rPr dirty="0" err="1" lang="en-IN" sz="1000"/>
              <a:t>हों</a:t>
            </a:r>
            <a:r>
              <a:rPr dirty="0" lang="en-IN" sz="1000"/>
              <a:t>। </a:t>
            </a:r>
            <a:r>
              <a:rPr dirty="0" err="1" lang="en-IN" sz="1000"/>
              <a:t>अब</a:t>
            </a:r>
            <a:r>
              <a:rPr dirty="0" lang="en-IN" sz="1000"/>
              <a:t> </a:t>
            </a:r>
            <a:r>
              <a:rPr dirty="0" err="1" lang="en-IN" sz="1000"/>
              <a:t>बच्चा</a:t>
            </a:r>
            <a:r>
              <a:rPr dirty="0" lang="en-IN" sz="1000"/>
              <a:t> </a:t>
            </a:r>
            <a:r>
              <a:rPr dirty="0" err="1" lang="en-IN" sz="1000"/>
              <a:t>अपनी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आगे</a:t>
            </a:r>
            <a:r>
              <a:rPr dirty="0" lang="en-IN" sz="1000"/>
              <a:t> </a:t>
            </a:r>
            <a:r>
              <a:rPr dirty="0" err="1" lang="en-IN" sz="1000"/>
              <a:t>बढ़ा</a:t>
            </a:r>
            <a:r>
              <a:rPr dirty="0" lang="en-IN" sz="1000"/>
              <a:t> </a:t>
            </a:r>
            <a:r>
              <a:rPr dirty="0" err="1" lang="en-IN" sz="1000"/>
              <a:t>सकता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आप</a:t>
            </a:r>
            <a:r>
              <a:rPr dirty="0" lang="en-IN" sz="1000"/>
              <a:t> </a:t>
            </a:r>
            <a:r>
              <a:rPr dirty="0" err="1" lang="en-IN" sz="1000"/>
              <a:t>उसके</a:t>
            </a:r>
            <a:r>
              <a:rPr dirty="0" lang="en-IN" sz="1000"/>
              <a:t> </a:t>
            </a:r>
            <a:r>
              <a:rPr dirty="0" err="1" lang="en-IN" sz="1000"/>
              <a:t>साथ</a:t>
            </a:r>
            <a:r>
              <a:rPr dirty="0" lang="en-IN" sz="1000"/>
              <a:t> </a:t>
            </a:r>
            <a:r>
              <a:rPr dirty="0" err="1" lang="en-IN" sz="1000"/>
              <a:t>बातचीत</a:t>
            </a:r>
            <a:r>
              <a:rPr dirty="0" lang="en-IN" sz="1000"/>
              <a:t> </a:t>
            </a:r>
            <a:r>
              <a:rPr dirty="0" err="1" lang="en-IN" sz="1000"/>
              <a:t>करने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शामिल</a:t>
            </a:r>
            <a:r>
              <a:rPr dirty="0" lang="en-IN" sz="1000"/>
              <a:t> </a:t>
            </a:r>
            <a:r>
              <a:rPr dirty="0" err="1" lang="en-IN" sz="1000"/>
              <a:t>हो</a:t>
            </a:r>
            <a:r>
              <a:rPr dirty="0" lang="en-IN" sz="1000"/>
              <a:t> </a:t>
            </a:r>
            <a:r>
              <a:rPr dirty="0" err="1" lang="en-IN" sz="1000"/>
              <a:t>सकते</a:t>
            </a:r>
            <a:r>
              <a:rPr dirty="0" lang="en-IN" sz="1000"/>
              <a:t> </a:t>
            </a:r>
            <a:r>
              <a:rPr dirty="0" err="1" lang="en-IN" sz="1000"/>
              <a:t>हैं</a:t>
            </a:r>
            <a:r>
              <a:rPr dirty="0" lang="en-IN" sz="1000"/>
              <a:t>। </a:t>
            </a:r>
            <a:r>
              <a:rPr dirty="0" err="1" lang="en-IN" sz="1000"/>
              <a:t>जैसे</a:t>
            </a:r>
            <a:r>
              <a:rPr dirty="0" lang="en-IN" sz="1000"/>
              <a:t>:</a:t>
            </a:r>
          </a:p>
          <a:p>
            <a:endParaRPr dirty="0" lang="en-US" sz="1000"/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आप</a:t>
            </a:r>
            <a:r>
              <a:rPr dirty="0" lang="en-IN" sz="1000"/>
              <a:t>; "</a:t>
            </a: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तुम</a:t>
            </a:r>
            <a:r>
              <a:rPr dirty="0" lang="en-IN" sz="1000"/>
              <a:t> </a:t>
            </a:r>
            <a:r>
              <a:rPr dirty="0" err="1" lang="en-IN" sz="1000"/>
              <a:t>मम्मी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लिए</a:t>
            </a:r>
            <a:r>
              <a:rPr dirty="0" lang="en-IN" sz="1000"/>
              <a:t> </a:t>
            </a:r>
            <a:r>
              <a:rPr dirty="0" err="1" lang="en-IN" sz="1000"/>
              <a:t>चाय</a:t>
            </a:r>
            <a:r>
              <a:rPr dirty="0" lang="en-IN" sz="1000"/>
              <a:t> </a:t>
            </a:r>
            <a:r>
              <a:rPr dirty="0" err="1" lang="en-IN" sz="1000"/>
              <a:t>बना</a:t>
            </a:r>
            <a:r>
              <a:rPr dirty="0" lang="en-IN" sz="1000"/>
              <a:t> </a:t>
            </a:r>
            <a:r>
              <a:rPr dirty="0" err="1" lang="en-IN" sz="1000"/>
              <a:t>रहे</a:t>
            </a:r>
            <a:r>
              <a:rPr dirty="0" lang="en-IN" sz="1000"/>
              <a:t> </a:t>
            </a:r>
            <a:r>
              <a:rPr dirty="0" err="1" lang="en-IN" sz="1000"/>
              <a:t>हो</a:t>
            </a:r>
            <a:r>
              <a:rPr dirty="0" lang="en-IN" sz="1000"/>
              <a:t>?"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बच्चा</a:t>
            </a:r>
            <a:r>
              <a:rPr dirty="0" lang="en-IN" sz="1000"/>
              <a:t> "</a:t>
            </a:r>
            <a:r>
              <a:rPr dirty="0" err="1" lang="en-IN" sz="1000"/>
              <a:t>हाँ</a:t>
            </a:r>
            <a:r>
              <a:rPr dirty="0" lang="en-IN" sz="1000"/>
              <a:t>, </a:t>
            </a: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आपको</a:t>
            </a:r>
            <a:r>
              <a:rPr dirty="0" lang="en-IN" sz="1000"/>
              <a:t> </a:t>
            </a:r>
            <a:r>
              <a:rPr dirty="0" err="1" lang="en-IN" sz="1000"/>
              <a:t>चाहिए</a:t>
            </a:r>
            <a:r>
              <a:rPr dirty="0" lang="en-IN" sz="1000"/>
              <a:t>?"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आप</a:t>
            </a:r>
            <a:r>
              <a:rPr dirty="0" lang="en-IN" sz="1000"/>
              <a:t>: "</a:t>
            </a:r>
            <a:r>
              <a:rPr dirty="0" err="1" lang="en-IN" sz="1000"/>
              <a:t>हाँ</a:t>
            </a:r>
            <a:r>
              <a:rPr dirty="0" lang="en-IN" sz="1000"/>
              <a:t>, </a:t>
            </a:r>
            <a:r>
              <a:rPr dirty="0" err="1" lang="en-IN" sz="1000"/>
              <a:t>चाय</a:t>
            </a:r>
            <a:r>
              <a:rPr dirty="0" lang="en-IN" sz="1000"/>
              <a:t> </a:t>
            </a:r>
            <a:r>
              <a:rPr dirty="0" err="1" lang="en-IN" sz="1000"/>
              <a:t>दो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बिस्कुट</a:t>
            </a:r>
            <a:r>
              <a:rPr dirty="0" lang="en-IN" sz="1000"/>
              <a:t> </a:t>
            </a:r>
            <a:r>
              <a:rPr dirty="0" err="1" lang="en-IN" sz="1000"/>
              <a:t>भी</a:t>
            </a:r>
            <a:r>
              <a:rPr dirty="0" lang="en-IN" sz="1000"/>
              <a:t> </a:t>
            </a:r>
            <a:r>
              <a:rPr dirty="0" err="1" lang="en-IN" sz="1000"/>
              <a:t>दो</a:t>
            </a:r>
            <a:r>
              <a:rPr dirty="0" lang="en-IN" sz="1000"/>
              <a:t>"।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आप</a:t>
            </a:r>
            <a:r>
              <a:rPr dirty="0" lang="en-IN" sz="1000"/>
              <a:t>; "</a:t>
            </a:r>
            <a:r>
              <a:rPr dirty="0" err="1" lang="en-IN" sz="1000"/>
              <a:t>आज</a:t>
            </a:r>
            <a:r>
              <a:rPr dirty="0" lang="en-IN" sz="1000"/>
              <a:t> </a:t>
            </a:r>
            <a:r>
              <a:rPr dirty="0" err="1" lang="en-IN" sz="1000"/>
              <a:t>आप</a:t>
            </a:r>
            <a:r>
              <a:rPr dirty="0" lang="en-IN" sz="1000"/>
              <a:t> </a:t>
            </a: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बना</a:t>
            </a:r>
            <a:r>
              <a:rPr dirty="0" lang="en-IN" sz="1000"/>
              <a:t> </a:t>
            </a:r>
            <a:r>
              <a:rPr dirty="0" err="1" lang="en-IN" sz="1000"/>
              <a:t>रहे</a:t>
            </a:r>
            <a:r>
              <a:rPr dirty="0" lang="en-IN" sz="1000"/>
              <a:t> </a:t>
            </a:r>
            <a:r>
              <a:rPr dirty="0" err="1" lang="en-IN" sz="1000"/>
              <a:t>हो</a:t>
            </a:r>
            <a:r>
              <a:rPr dirty="0" lang="en-IN" sz="1000"/>
              <a:t>?" "</a:t>
            </a: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यह</a:t>
            </a:r>
            <a:r>
              <a:rPr dirty="0" lang="en-IN" sz="1000"/>
              <a:t> </a:t>
            </a:r>
            <a:r>
              <a:rPr dirty="0" err="1" lang="en-IN" sz="1000"/>
              <a:t>मोर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?"     </a:t>
            </a:r>
            <a:r>
              <a:rPr dirty="0" err="1" lang="en-IN" sz="1000"/>
              <a:t>बच्चा</a:t>
            </a:r>
            <a:r>
              <a:rPr dirty="0" lang="en-IN" sz="1000"/>
              <a:t>: "</a:t>
            </a:r>
            <a:r>
              <a:rPr dirty="0" err="1" lang="en-IN" sz="1000"/>
              <a:t>हाँ</a:t>
            </a:r>
            <a:r>
              <a:rPr dirty="0" lang="en-IN" sz="1000"/>
              <a:t>, </a:t>
            </a:r>
            <a:r>
              <a:rPr dirty="0" err="1" lang="en-IN" sz="1000"/>
              <a:t>उसके</a:t>
            </a:r>
            <a:r>
              <a:rPr dirty="0" lang="en-IN" sz="1000"/>
              <a:t> </a:t>
            </a:r>
            <a:r>
              <a:rPr dirty="0" err="1" lang="en-IN" sz="1000"/>
              <a:t>नीले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हरे</a:t>
            </a:r>
            <a:r>
              <a:rPr dirty="0" lang="en-IN" sz="1000"/>
              <a:t> </a:t>
            </a:r>
            <a:r>
              <a:rPr dirty="0" err="1" lang="en-IN" sz="1000"/>
              <a:t>पंख</a:t>
            </a:r>
            <a:r>
              <a:rPr dirty="0" lang="en-IN" sz="1000"/>
              <a:t> </a:t>
            </a:r>
            <a:r>
              <a:rPr dirty="0" err="1" lang="en-IN" sz="1000"/>
              <a:t>हैं</a:t>
            </a:r>
            <a:r>
              <a:rPr dirty="0" lang="en-IN" sz="1000"/>
              <a:t>"</a:t>
            </a:r>
          </a:p>
          <a:p>
            <a:pPr indent="-171450" marL="171450">
              <a:buFontTx/>
              <a:buChar char="-"/>
            </a:pPr>
            <a:r>
              <a:rPr dirty="0" err="1" lang="en-IN" sz="1000"/>
              <a:t>आप</a:t>
            </a:r>
            <a:r>
              <a:rPr dirty="0" lang="en-IN" sz="1000"/>
              <a:t>: </a:t>
            </a:r>
            <a:r>
              <a:rPr dirty="0" err="1" lang="en-IN" sz="1000"/>
              <a:t>चलो</a:t>
            </a:r>
            <a:r>
              <a:rPr dirty="0" lang="en-IN" sz="1000"/>
              <a:t> </a:t>
            </a:r>
            <a:r>
              <a:rPr dirty="0" err="1" lang="en-IN" sz="1000"/>
              <a:t>उसको</a:t>
            </a:r>
            <a:r>
              <a:rPr dirty="0" lang="en-IN" sz="1000"/>
              <a:t> </a:t>
            </a:r>
            <a:r>
              <a:rPr dirty="0" err="1" lang="en-IN" sz="1000"/>
              <a:t>बाहर</a:t>
            </a:r>
            <a:r>
              <a:rPr dirty="0" lang="en-IN" sz="1000"/>
              <a:t> </a:t>
            </a:r>
            <a:r>
              <a:rPr dirty="0" err="1" lang="en-IN" sz="1000"/>
              <a:t>ढूंढते</a:t>
            </a:r>
            <a:r>
              <a:rPr dirty="0" lang="en-IN" sz="1000"/>
              <a:t> </a:t>
            </a:r>
            <a:r>
              <a:rPr dirty="0" err="1" lang="en-IN" sz="1000"/>
              <a:t>हैं</a:t>
            </a:r>
            <a:r>
              <a:rPr dirty="0" lang="en-IN" sz="1000"/>
              <a:t>?</a:t>
            </a:r>
          </a:p>
          <a:p>
            <a:pPr indent="-171450" marL="171450">
              <a:buFontTx/>
              <a:buChar char="-"/>
            </a:pPr>
            <a:endParaRPr dirty="0" lang="en-US" sz="1000"/>
          </a:p>
          <a:p>
            <a:r>
              <a:rPr dirty="0" err="1" lang="en-IN" sz="1000"/>
              <a:t>खेल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सामान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एक</a:t>
            </a:r>
            <a:r>
              <a:rPr dirty="0" lang="en-IN" sz="1000"/>
              <a:t> </a:t>
            </a:r>
            <a:r>
              <a:rPr dirty="0" err="1" lang="en-IN" sz="1000"/>
              <a:t>नए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मजेदार</a:t>
            </a:r>
            <a:r>
              <a:rPr dirty="0" lang="en-IN" sz="1000"/>
              <a:t> </a:t>
            </a:r>
            <a:r>
              <a:rPr dirty="0" err="1" lang="en-IN" sz="1000"/>
              <a:t>तरीके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उपयोग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r>
              <a:rPr dirty="0" lang="en-IN" sz="1000"/>
              <a:t>, </a:t>
            </a:r>
            <a:r>
              <a:rPr dirty="0" err="1" lang="en-IN" sz="1000"/>
              <a:t>बिना</a:t>
            </a:r>
            <a:r>
              <a:rPr dirty="0" lang="en-IN" sz="1000"/>
              <a:t>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आदेश</a:t>
            </a:r>
            <a:r>
              <a:rPr dirty="0" lang="en-IN" sz="1000"/>
              <a:t> </a:t>
            </a:r>
            <a:r>
              <a:rPr dirty="0" err="1" lang="en-IN" sz="1000"/>
              <a:t>दिए</a:t>
            </a:r>
            <a:r>
              <a:rPr dirty="0" lang="en-IN" sz="1000"/>
              <a:t> </a:t>
            </a:r>
            <a:r>
              <a:rPr dirty="0" err="1" lang="en-IN" sz="1000"/>
              <a:t>कि</a:t>
            </a:r>
            <a:r>
              <a:rPr dirty="0" lang="en-IN" sz="1000"/>
              <a:t> </a:t>
            </a: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करना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,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खेल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दखलअंदाजी</a:t>
            </a:r>
            <a:r>
              <a:rPr dirty="0" lang="en-IN" sz="1000"/>
              <a:t> </a:t>
            </a:r>
            <a:r>
              <a:rPr dirty="0" err="1" lang="en-IN" sz="1000"/>
              <a:t>ना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r>
              <a:rPr dirty="0" lang="en-IN" sz="1000"/>
              <a:t>, </a:t>
            </a:r>
            <a:r>
              <a:rPr dirty="0" err="1" lang="en-IN" sz="1000"/>
              <a:t>इसके</a:t>
            </a:r>
            <a:r>
              <a:rPr dirty="0" lang="en-IN" sz="1000"/>
              <a:t> </a:t>
            </a:r>
            <a:r>
              <a:rPr dirty="0" err="1" lang="en-IN" sz="1000"/>
              <a:t>बजाय</a:t>
            </a:r>
            <a:r>
              <a:rPr dirty="0" lang="en-IN" sz="1000"/>
              <a:t>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खेलने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तरीके</a:t>
            </a:r>
            <a:r>
              <a:rPr dirty="0" lang="en-IN" sz="1000"/>
              <a:t> </a:t>
            </a:r>
            <a:r>
              <a:rPr dirty="0" err="1" lang="en-IN" sz="1000"/>
              <a:t>दर्शायें</a:t>
            </a:r>
            <a:r>
              <a:rPr dirty="0" lang="en-IN" sz="1000"/>
              <a:t>।</a:t>
            </a:r>
          </a:p>
          <a:p>
            <a:endParaRPr dirty="0" lang="en-US" sz="1000"/>
          </a:p>
          <a:p>
            <a:r>
              <a:rPr dirty="0" err="1" lang="en-IN" sz="1000"/>
              <a:t>अपनी</a:t>
            </a:r>
            <a:r>
              <a:rPr dirty="0" lang="en-IN" sz="1000"/>
              <a:t> </a:t>
            </a:r>
            <a:r>
              <a:rPr dirty="0" err="1" lang="en-IN" sz="1000"/>
              <a:t>आवाज</a:t>
            </a:r>
            <a:r>
              <a:rPr dirty="0" lang="en-IN" sz="1000"/>
              <a:t> </a:t>
            </a:r>
            <a:r>
              <a:rPr dirty="0" err="1" lang="en-IN" sz="1000"/>
              <a:t>प्यारी</a:t>
            </a:r>
            <a:r>
              <a:rPr dirty="0" lang="en-IN" sz="1000"/>
              <a:t> </a:t>
            </a:r>
            <a:r>
              <a:rPr dirty="0" err="1" lang="en-IN" sz="1000"/>
              <a:t>रखें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करते</a:t>
            </a:r>
            <a:r>
              <a:rPr dirty="0" lang="en-IN" sz="1000"/>
              <a:t> </a:t>
            </a:r>
            <a:r>
              <a:rPr dirty="0" err="1" lang="en-IN" sz="1000"/>
              <a:t>समय</a:t>
            </a:r>
            <a:r>
              <a:rPr dirty="0" lang="en-IN" sz="1000"/>
              <a:t> </a:t>
            </a:r>
            <a:r>
              <a:rPr dirty="0" err="1" lang="en-IN" sz="1000"/>
              <a:t>उत्साहित</a:t>
            </a:r>
            <a:r>
              <a:rPr dirty="0" lang="en-IN" sz="1000"/>
              <a:t> </a:t>
            </a:r>
            <a:r>
              <a:rPr dirty="0" err="1" lang="en-IN" sz="1000"/>
              <a:t>रहें</a:t>
            </a:r>
            <a:r>
              <a:rPr dirty="0" lang="en-IN" sz="1000"/>
              <a:t>।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शब्दों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वाक्यों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दोहराएं</a:t>
            </a:r>
            <a:r>
              <a:rPr dirty="0" lang="en-IN" sz="1000"/>
              <a:t>।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जो</a:t>
            </a:r>
            <a:r>
              <a:rPr dirty="0" lang="en-IN" sz="1000"/>
              <a:t> </a:t>
            </a:r>
            <a:r>
              <a:rPr dirty="0" err="1" lang="en-IN" sz="1000"/>
              <a:t>कहते</a:t>
            </a:r>
            <a:r>
              <a:rPr dirty="0" lang="en-IN" sz="1000"/>
              <a:t> </a:t>
            </a:r>
            <a:r>
              <a:rPr dirty="0" err="1" lang="en-IN" sz="1000"/>
              <a:t>हैं</a:t>
            </a:r>
            <a:r>
              <a:rPr dirty="0" lang="en-IN" sz="1000"/>
              <a:t> </a:t>
            </a:r>
            <a:r>
              <a:rPr dirty="0" err="1" lang="en-IN" sz="1000"/>
              <a:t>उसका</a:t>
            </a:r>
            <a:r>
              <a:rPr dirty="0" lang="en-IN" sz="1000"/>
              <a:t> </a:t>
            </a:r>
            <a:r>
              <a:rPr dirty="0" err="1" lang="en-IN" sz="1000"/>
              <a:t>विस्तार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r>
              <a:rPr dirty="0" lang="en-IN" sz="1000"/>
              <a:t> </a:t>
            </a:r>
            <a:r>
              <a:rPr dirty="0" err="1" lang="en-IN" sz="1000"/>
              <a:t>जैसे</a:t>
            </a:r>
            <a:r>
              <a:rPr dirty="0" lang="en-IN" sz="1000"/>
              <a:t>: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बच्चा</a:t>
            </a:r>
            <a:r>
              <a:rPr dirty="0" lang="en-IN" sz="1000"/>
              <a:t>:" </a:t>
            </a:r>
            <a:r>
              <a:rPr dirty="0" err="1" lang="en-IN" sz="1000"/>
              <a:t>पिताजी</a:t>
            </a:r>
            <a:r>
              <a:rPr dirty="0" lang="en-IN" sz="1000"/>
              <a:t> </a:t>
            </a:r>
            <a:r>
              <a:rPr dirty="0" err="1" lang="en-IN" sz="1000"/>
              <a:t>चले</a:t>
            </a:r>
            <a:r>
              <a:rPr dirty="0" lang="en-IN" sz="1000"/>
              <a:t> </a:t>
            </a:r>
            <a:r>
              <a:rPr dirty="0" err="1" lang="en-IN" sz="1000"/>
              <a:t>गए</a:t>
            </a:r>
            <a:r>
              <a:rPr dirty="0" lang="en-IN" sz="1000"/>
              <a:t>?"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आप</a:t>
            </a:r>
            <a:r>
              <a:rPr dirty="0" lang="en-IN" sz="1000"/>
              <a:t>: " </a:t>
            </a:r>
            <a:r>
              <a:rPr dirty="0" err="1" lang="en-IN" sz="1000"/>
              <a:t>हां</a:t>
            </a:r>
            <a:r>
              <a:rPr dirty="0" lang="en-IN" sz="1000"/>
              <a:t> </a:t>
            </a:r>
            <a:r>
              <a:rPr dirty="0" err="1" lang="en-IN" sz="1000"/>
              <a:t>पिताजी</a:t>
            </a:r>
            <a:r>
              <a:rPr dirty="0" lang="en-IN" sz="1000"/>
              <a:t> </a:t>
            </a:r>
            <a:r>
              <a:rPr dirty="0" err="1" lang="en-IN" sz="1000"/>
              <a:t>दुकान</a:t>
            </a:r>
            <a:r>
              <a:rPr dirty="0" lang="en-IN" sz="1000"/>
              <a:t> </a:t>
            </a:r>
            <a:r>
              <a:rPr dirty="0" err="1" lang="en-IN" sz="1000"/>
              <a:t>गए</a:t>
            </a:r>
            <a:r>
              <a:rPr dirty="0" lang="en-IN" sz="1000"/>
              <a:t> </a:t>
            </a:r>
            <a:r>
              <a:rPr dirty="0" err="1" lang="en-IN" sz="1000"/>
              <a:t>हैं</a:t>
            </a:r>
            <a:r>
              <a:rPr dirty="0" lang="en-IN" sz="1000"/>
              <a:t>। </a:t>
            </a:r>
            <a:r>
              <a:rPr dirty="0" err="1" lang="en-IN" sz="1000"/>
              <a:t>पिताजी</a:t>
            </a:r>
            <a:r>
              <a:rPr dirty="0" lang="en-IN" sz="1000"/>
              <a:t>— </a:t>
            </a:r>
            <a:r>
              <a:rPr dirty="0" err="1" lang="en-IN" sz="1000"/>
              <a:t>लाएंगे</a:t>
            </a:r>
            <a:r>
              <a:rPr dirty="0" lang="en-IN" sz="1000"/>
              <a:t>।"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बच्चा</a:t>
            </a:r>
            <a:r>
              <a:rPr dirty="0" lang="en-IN" sz="1000"/>
              <a:t>: " </a:t>
            </a:r>
            <a:r>
              <a:rPr dirty="0" err="1" lang="en-IN" sz="1000"/>
              <a:t>गुड़िया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बाल</a:t>
            </a:r>
            <a:r>
              <a:rPr dirty="0" lang="en-IN" sz="1000"/>
              <a:t>"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आप</a:t>
            </a:r>
            <a:r>
              <a:rPr dirty="0" lang="en-IN" sz="1000"/>
              <a:t>: "</a:t>
            </a:r>
            <a:r>
              <a:rPr dirty="0" err="1" lang="en-IN" sz="1000"/>
              <a:t>गुड़िया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बाल</a:t>
            </a:r>
            <a:r>
              <a:rPr dirty="0" lang="en-IN" sz="1000"/>
              <a:t> </a:t>
            </a:r>
            <a:r>
              <a:rPr dirty="0" err="1" lang="en-IN" sz="1000"/>
              <a:t>बांध</a:t>
            </a:r>
            <a:r>
              <a:rPr dirty="0" lang="en-IN" sz="1000"/>
              <a:t> </a:t>
            </a:r>
            <a:r>
              <a:rPr dirty="0" err="1" lang="en-IN" sz="1000"/>
              <a:t>दो</a:t>
            </a:r>
            <a:r>
              <a:rPr dirty="0" lang="en-IN" sz="1000"/>
              <a:t>"</a:t>
            </a:r>
          </a:p>
          <a:p>
            <a:r>
              <a:rPr dirty="0" lang="en-IN" sz="1000"/>
              <a:t> </a:t>
            </a:r>
          </a:p>
          <a:p>
            <a:r>
              <a:rPr dirty="0" err="1" lang="en-IN" sz="1000"/>
              <a:t>बच्चों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कहानी</a:t>
            </a:r>
            <a:r>
              <a:rPr dirty="0" lang="en-IN" sz="1000"/>
              <a:t> </a:t>
            </a:r>
            <a:r>
              <a:rPr dirty="0" err="1" lang="en-IN" sz="1000"/>
              <a:t>सुनने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मदद</a:t>
            </a:r>
            <a:r>
              <a:rPr dirty="0" lang="en-IN" sz="1000"/>
              <a:t> </a:t>
            </a:r>
            <a:r>
              <a:rPr dirty="0" err="1" lang="en-IN" sz="1000"/>
              <a:t>करने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लिए</a:t>
            </a:r>
            <a:r>
              <a:rPr dirty="0" lang="en-IN" sz="1000"/>
              <a:t> </a:t>
            </a:r>
            <a:r>
              <a:rPr dirty="0" err="1" lang="en-IN" sz="1000"/>
              <a:t>कठपुतलियों</a:t>
            </a:r>
            <a:r>
              <a:rPr dirty="0" lang="en-IN" sz="1000"/>
              <a:t>/ </a:t>
            </a:r>
            <a:r>
              <a:rPr dirty="0" err="1" lang="en-IN" sz="1000"/>
              <a:t>गुड़िया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चित्रों</a:t>
            </a:r>
            <a:r>
              <a:rPr dirty="0" lang="en-IN" sz="1000"/>
              <a:t> </a:t>
            </a:r>
            <a:r>
              <a:rPr dirty="0" err="1" lang="en-IN" sz="1000"/>
              <a:t>का</a:t>
            </a:r>
            <a:r>
              <a:rPr dirty="0" lang="en-IN" sz="1000"/>
              <a:t> </a:t>
            </a:r>
            <a:r>
              <a:rPr dirty="0" err="1" lang="en-IN" sz="1000"/>
              <a:t>उपयोग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r>
              <a:rPr dirty="0" lang="en-IN" sz="1000"/>
              <a:t>। </a:t>
            </a:r>
            <a:r>
              <a:rPr dirty="0" err="1" lang="en-IN" sz="1000"/>
              <a:t>किसी</a:t>
            </a:r>
            <a:r>
              <a:rPr dirty="0" lang="en-IN" sz="1000"/>
              <a:t> </a:t>
            </a:r>
            <a:r>
              <a:rPr dirty="0" err="1" lang="en-IN" sz="1000"/>
              <a:t>कहानी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बार-बार</a:t>
            </a:r>
            <a:r>
              <a:rPr dirty="0" lang="en-IN" sz="1000"/>
              <a:t> </a:t>
            </a:r>
            <a:r>
              <a:rPr dirty="0" err="1" lang="en-IN" sz="1000"/>
              <a:t>बताने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ना</a:t>
            </a:r>
            <a:r>
              <a:rPr dirty="0" lang="en-IN" sz="1000"/>
              <a:t> </a:t>
            </a:r>
            <a:r>
              <a:rPr dirty="0" err="1" lang="en-IN" sz="1000"/>
              <a:t>डरें</a:t>
            </a:r>
            <a:r>
              <a:rPr dirty="0" lang="en-IN" sz="1000"/>
              <a:t>, </a:t>
            </a:r>
            <a:r>
              <a:rPr dirty="0" err="1" lang="en-IN" sz="1000"/>
              <a:t>दोहराने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बच्चों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समझने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शब्दों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याद</a:t>
            </a:r>
            <a:r>
              <a:rPr dirty="0" lang="en-IN" sz="1000"/>
              <a:t> </a:t>
            </a:r>
            <a:r>
              <a:rPr dirty="0" err="1" lang="en-IN" sz="1000"/>
              <a:t>रखने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मदद</a:t>
            </a:r>
            <a:r>
              <a:rPr dirty="0" lang="en-IN" sz="1000"/>
              <a:t> </a:t>
            </a:r>
            <a:r>
              <a:rPr dirty="0" err="1" lang="en-IN" sz="1000"/>
              <a:t>मिलती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।</a:t>
            </a:r>
          </a:p>
          <a:p>
            <a:endParaRPr dirty="0" lang="en-IN" sz="1000"/>
          </a:p>
          <a:p>
            <a:r>
              <a:rPr dirty="0" err="1" lang="en-IN" sz="1000"/>
              <a:t>अगर</a:t>
            </a:r>
            <a:r>
              <a:rPr dirty="0" lang="en-IN" sz="1000"/>
              <a:t> </a:t>
            </a:r>
            <a:r>
              <a:rPr dirty="0" err="1" lang="en-IN" sz="1000"/>
              <a:t>बच्चा</a:t>
            </a:r>
            <a:r>
              <a:rPr dirty="0" lang="en-IN" sz="1000"/>
              <a:t> </a:t>
            </a:r>
            <a:r>
              <a:rPr dirty="0" err="1" lang="en-IN" sz="1000"/>
              <a:t>आपसे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करने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गलती</a:t>
            </a:r>
            <a:r>
              <a:rPr dirty="0" lang="en-IN" sz="1000"/>
              <a:t> </a:t>
            </a:r>
            <a:r>
              <a:rPr dirty="0" err="1" lang="en-IN" sz="1000"/>
              <a:t>करता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, </a:t>
            </a:r>
            <a:r>
              <a:rPr dirty="0" err="1" lang="en-IN" sz="1000"/>
              <a:t>तब</a:t>
            </a:r>
            <a:r>
              <a:rPr dirty="0" lang="en-IN" sz="1000"/>
              <a:t> </a:t>
            </a:r>
            <a:r>
              <a:rPr dirty="0" err="1" lang="en-IN" sz="1000"/>
              <a:t>आप</a:t>
            </a:r>
            <a:r>
              <a:rPr dirty="0" lang="en-IN" sz="1000"/>
              <a:t> </a:t>
            </a:r>
            <a:r>
              <a:rPr dirty="0" err="1" lang="en-IN" sz="1000"/>
              <a:t>खुद</a:t>
            </a:r>
            <a:r>
              <a:rPr dirty="0" lang="en-IN" sz="1000"/>
              <a:t> </a:t>
            </a:r>
            <a:r>
              <a:rPr dirty="0" err="1" lang="en-IN" sz="1000"/>
              <a:t>सही</a:t>
            </a:r>
            <a:r>
              <a:rPr dirty="0" lang="en-IN" sz="1000"/>
              <a:t> </a:t>
            </a:r>
            <a:r>
              <a:rPr dirty="0" err="1" lang="en-IN" sz="1000"/>
              <a:t>तरीके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उसे</a:t>
            </a:r>
            <a:r>
              <a:rPr dirty="0" lang="en-IN" sz="1000"/>
              <a:t> </a:t>
            </a:r>
            <a:r>
              <a:rPr dirty="0" err="1" lang="en-IN" sz="1000"/>
              <a:t>कहें</a:t>
            </a:r>
            <a:r>
              <a:rPr dirty="0" lang="en-IN" sz="1000"/>
              <a:t>।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सही</a:t>
            </a:r>
            <a:r>
              <a:rPr dirty="0" lang="en-IN" sz="1000"/>
              <a:t> </a:t>
            </a:r>
            <a:r>
              <a:rPr dirty="0" err="1" lang="en-IN" sz="1000"/>
              <a:t>करने</a:t>
            </a:r>
            <a:r>
              <a:rPr dirty="0" lang="en-IN" sz="1000"/>
              <a:t> </a:t>
            </a:r>
            <a:r>
              <a:rPr dirty="0" err="1" lang="en-IN" sz="1000"/>
              <a:t>की</a:t>
            </a:r>
            <a:r>
              <a:rPr dirty="0" lang="en-IN" sz="1000"/>
              <a:t> </a:t>
            </a:r>
            <a:r>
              <a:rPr dirty="0" err="1" lang="en-IN" sz="1000"/>
              <a:t>कोशिश</a:t>
            </a:r>
            <a:r>
              <a:rPr dirty="0" lang="en-IN" sz="1000"/>
              <a:t> </a:t>
            </a:r>
            <a:r>
              <a:rPr dirty="0" err="1" lang="en-IN" sz="1000"/>
              <a:t>ना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r>
              <a:rPr dirty="0" lang="en-IN" sz="1000"/>
              <a:t>। </a:t>
            </a:r>
            <a:r>
              <a:rPr dirty="0" err="1" lang="en-IN" sz="1000"/>
              <a:t>ऐसा</a:t>
            </a:r>
            <a:r>
              <a:rPr dirty="0" lang="en-IN" sz="1000"/>
              <a:t> </a:t>
            </a:r>
            <a:r>
              <a:rPr dirty="0" err="1" lang="en-IN" sz="1000"/>
              <a:t>करने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बच्चा</a:t>
            </a:r>
            <a:r>
              <a:rPr dirty="0" lang="en-IN" sz="1000"/>
              <a:t> </a:t>
            </a:r>
            <a:r>
              <a:rPr dirty="0" err="1" lang="en-IN" sz="1000"/>
              <a:t>चिंतित</a:t>
            </a:r>
            <a:r>
              <a:rPr dirty="0" lang="en-IN" sz="1000"/>
              <a:t> </a:t>
            </a:r>
            <a:r>
              <a:rPr dirty="0" err="1" lang="en-IN" sz="1000"/>
              <a:t>महसूस</a:t>
            </a:r>
            <a:r>
              <a:rPr dirty="0" lang="en-IN" sz="1000"/>
              <a:t> </a:t>
            </a:r>
            <a:r>
              <a:rPr dirty="0" err="1" lang="en-IN" sz="1000"/>
              <a:t>कर</a:t>
            </a:r>
            <a:r>
              <a:rPr dirty="0" lang="en-IN" sz="1000"/>
              <a:t> </a:t>
            </a:r>
            <a:r>
              <a:rPr dirty="0" err="1" lang="en-IN" sz="1000"/>
              <a:t>सकता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बोलना</a:t>
            </a:r>
            <a:r>
              <a:rPr dirty="0" lang="en-IN" sz="1000"/>
              <a:t> </a:t>
            </a:r>
            <a:r>
              <a:rPr dirty="0" err="1" lang="en-IN" sz="1000"/>
              <a:t>कम</a:t>
            </a:r>
            <a:r>
              <a:rPr dirty="0" lang="en-IN" sz="1000"/>
              <a:t> </a:t>
            </a:r>
            <a:r>
              <a:rPr dirty="0" err="1" lang="en-IN" sz="1000"/>
              <a:t>कर</a:t>
            </a:r>
            <a:r>
              <a:rPr dirty="0" lang="en-IN" sz="1000"/>
              <a:t> </a:t>
            </a:r>
            <a:r>
              <a:rPr dirty="0" err="1" lang="en-IN" sz="1000"/>
              <a:t>सकता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।</a:t>
            </a:r>
          </a:p>
          <a:p>
            <a:endParaRPr dirty="0" lang="en-IN" sz="1000"/>
          </a:p>
          <a:p>
            <a:pPr indent="-171450" marL="171450">
              <a:buFontTx/>
              <a:buChar char="-"/>
            </a:pPr>
            <a:endParaRPr dirty="0" lang="en-IN" sz="1000"/>
          </a:p>
        </p:txBody>
      </p:sp>
      <p:sp>
        <p:nvSpPr>
          <p:cNvPr id="6" name="TextBox 5"/>
          <p:cNvSpPr txBox="1"/>
          <p:nvPr/>
        </p:nvSpPr>
        <p:spPr>
          <a:xfrm>
            <a:off x="147320" y="945797"/>
            <a:ext cx="14097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>
                <a:solidFill>
                  <a:schemeClr val="bg1"/>
                </a:solidFill>
              </a:rPr>
              <a:t>संवाद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में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मदद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करने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वाली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चीजें</a:t>
            </a:r>
            <a:r>
              <a:rPr dirty="0" lang="en-IN" sz="140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320" y="1653540"/>
            <a:ext cx="1560830" cy="48320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खाली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बर्तन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डिब्बे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जिसमें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पानी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रेत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खिलौने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भरकर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खाली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किया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प्लेडो</a:t>
            </a:r>
            <a:r>
              <a:rPr dirty="0" lang="en-IN" sz="1100">
                <a:solidFill>
                  <a:schemeClr val="bg1"/>
                </a:solidFill>
              </a:rPr>
              <a:t>(</a:t>
            </a:r>
            <a:r>
              <a:rPr dirty="0" err="1" lang="en-IN" sz="1100">
                <a:solidFill>
                  <a:schemeClr val="bg1"/>
                </a:solidFill>
              </a:rPr>
              <a:t>गुथी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मिट्टी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आटा</a:t>
            </a:r>
            <a:r>
              <a:rPr dirty="0" lang="en-IN" sz="1100">
                <a:solidFill>
                  <a:schemeClr val="bg1"/>
                </a:solidFill>
              </a:rPr>
              <a:t>)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शेपसोर्टर,पजल्स</a:t>
            </a:r>
            <a:r>
              <a:rPr dirty="0" lang="en-IN" sz="1100">
                <a:solidFill>
                  <a:schemeClr val="bg1"/>
                </a:solidFill>
              </a:rPr>
              <a:t> (</a:t>
            </a:r>
            <a:r>
              <a:rPr dirty="0" err="1" lang="en-IN" sz="1100">
                <a:solidFill>
                  <a:schemeClr val="bg1"/>
                </a:solidFill>
              </a:rPr>
              <a:t>जिससे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बच्चे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आकार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मिलाकर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खेलें</a:t>
            </a:r>
            <a:r>
              <a:rPr dirty="0" lang="en-IN" sz="1100">
                <a:solidFill>
                  <a:schemeClr val="bg1"/>
                </a:solidFill>
              </a:rPr>
              <a:t>)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मुलायम</a:t>
            </a:r>
            <a:r>
              <a:rPr dirty="0" lang="en-IN" sz="1100">
                <a:solidFill>
                  <a:schemeClr val="bg1"/>
                </a:solidFill>
              </a:rPr>
              <a:t> (</a:t>
            </a:r>
            <a:r>
              <a:rPr dirty="0" err="1" lang="en-IN" sz="1100">
                <a:solidFill>
                  <a:schemeClr val="bg1"/>
                </a:solidFill>
              </a:rPr>
              <a:t>कपड़े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बने</a:t>
            </a:r>
            <a:r>
              <a:rPr dirty="0" lang="en-IN" sz="1100">
                <a:solidFill>
                  <a:schemeClr val="bg1"/>
                </a:solidFill>
              </a:rPr>
              <a:t>) </a:t>
            </a:r>
            <a:r>
              <a:rPr dirty="0" err="1" lang="en-IN" sz="1100">
                <a:solidFill>
                  <a:schemeClr val="bg1"/>
                </a:solidFill>
              </a:rPr>
              <a:t>खिलौने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गुड़िया,बिल्ली</a:t>
            </a:r>
            <a:r>
              <a:rPr dirty="0" lang="en-IN" sz="1100">
                <a:solidFill>
                  <a:schemeClr val="bg1"/>
                </a:solidFill>
              </a:rPr>
              <a:t>) </a:t>
            </a: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प्याला,चम्मच,प्लेट,कटोरी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कागज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और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पेंसिल</a:t>
            </a:r>
            <a:r>
              <a:rPr dirty="0" lang="en-IN" sz="1100">
                <a:solidFill>
                  <a:schemeClr val="bg1"/>
                </a:solidFill>
              </a:rPr>
              <a:t>/ </a:t>
            </a:r>
            <a:r>
              <a:rPr dirty="0" err="1" lang="en-IN" sz="1100">
                <a:solidFill>
                  <a:schemeClr val="bg1"/>
                </a:solidFill>
              </a:rPr>
              <a:t>क्रेयॉन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छोटी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किताबे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जिनमें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रोज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दिनचर्या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देखने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वाली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चीजों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चित्र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हों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प्याला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गेंद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फूल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चम्मच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व्यक्ति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चिड़िया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कुत्ता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बिल्ली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टेलीफोन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कार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हवाई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जहाज</a:t>
            </a:r>
            <a:endParaRPr dirty="0" lang="en-IN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256203"/>
      </p:ext>
    </p:extLst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"/>
          <a:stretch/>
        </p:blipFill>
        <p:spPr>
          <a:xfrm>
            <a:off x="0" y="830"/>
            <a:ext cx="5326063" cy="716405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7994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r>
              <a:rPr b="1" dirty="0" lang="en-IN">
                <a:solidFill>
                  <a:srgbClr val="59659F"/>
                </a:solidFill>
              </a:rPr>
              <a:t> </a:t>
            </a:r>
          </a:p>
          <a:p>
            <a:r>
              <a:rPr b="1" dirty="0" err="1" lang="en-IN">
                <a:solidFill>
                  <a:srgbClr val="59659F"/>
                </a:solidFill>
              </a:rPr>
              <a:t>ढाई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से</a:t>
            </a:r>
            <a:r>
              <a:rPr b="1" dirty="0" lang="en-IN">
                <a:solidFill>
                  <a:srgbClr val="59659F"/>
                </a:solidFill>
              </a:rPr>
              <a:t> 3 </a:t>
            </a:r>
            <a:r>
              <a:rPr b="1" dirty="0" err="1" lang="en-IN">
                <a:solidFill>
                  <a:srgbClr val="59659F"/>
                </a:solidFill>
              </a:rPr>
              <a:t>साल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की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उम्र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7422" y="894998"/>
            <a:ext cx="3369707" cy="406265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/>
              <a:t>ऊपर</a:t>
            </a:r>
            <a:r>
              <a:rPr dirty="0" lang="en-IN" sz="1400"/>
              <a:t> </a:t>
            </a:r>
            <a:r>
              <a:rPr dirty="0" err="1" lang="en-IN" sz="1400"/>
              <a:t>लिखे</a:t>
            </a:r>
            <a:r>
              <a:rPr dirty="0" lang="en-IN" sz="1400"/>
              <a:t> 2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ढाई</a:t>
            </a:r>
            <a:r>
              <a:rPr dirty="0" lang="en-IN" sz="1400"/>
              <a:t> </a:t>
            </a:r>
            <a:r>
              <a:rPr dirty="0" err="1" lang="en-IN" sz="1400"/>
              <a:t>साल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काम</a:t>
            </a:r>
            <a:r>
              <a:rPr dirty="0" lang="en-IN" sz="1400"/>
              <a:t> </a:t>
            </a:r>
            <a:r>
              <a:rPr dirty="0" err="1" lang="en-IN" sz="1400"/>
              <a:t>आने</a:t>
            </a:r>
            <a:r>
              <a:rPr dirty="0" lang="en-IN" sz="1400"/>
              <a:t> </a:t>
            </a:r>
            <a:r>
              <a:rPr dirty="0" err="1" lang="en-IN" sz="1400"/>
              <a:t>वाले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निम्नलिखित</a:t>
            </a:r>
            <a:r>
              <a:rPr dirty="0" lang="en-IN" sz="1400"/>
              <a:t> </a:t>
            </a:r>
            <a:r>
              <a:rPr dirty="0" err="1" lang="en-IN" sz="1400"/>
              <a:t>सुझाव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इस्तेमाल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r>
              <a:rPr dirty="0" lang="en-IN" sz="1400"/>
              <a:t> </a:t>
            </a:r>
          </a:p>
          <a:p>
            <a:endParaRPr dirty="0" lang="en-US" sz="14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बात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काम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रुचि</a:t>
            </a:r>
            <a:r>
              <a:rPr dirty="0" lang="en-IN" sz="1200"/>
              <a:t> </a:t>
            </a:r>
            <a:r>
              <a:rPr dirty="0" err="1" lang="en-IN" sz="1200"/>
              <a:t>ले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बारे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बातचीत</a:t>
            </a:r>
            <a:r>
              <a:rPr dirty="0" lang="en-IN" sz="1200"/>
              <a:t> (</a:t>
            </a:r>
            <a:r>
              <a:rPr dirty="0" err="1" lang="en-IN" sz="1200"/>
              <a:t>वार्तालाप</a:t>
            </a:r>
            <a:r>
              <a:rPr dirty="0" lang="en-IN" sz="1200"/>
              <a:t>) </a:t>
            </a:r>
            <a:r>
              <a:rPr dirty="0" err="1" lang="en-IN" sz="1200"/>
              <a:t>करें</a:t>
            </a:r>
            <a:r>
              <a:rPr dirty="0" lang="en-IN" sz="1200"/>
              <a:t> </a:t>
            </a:r>
            <a:r>
              <a:rPr dirty="0" err="1" lang="en-IN" sz="1200"/>
              <a:t>जैसे</a:t>
            </a:r>
            <a:r>
              <a:rPr dirty="0" lang="en-IN" sz="1200"/>
              <a:t>,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200"/>
              <a:t>बच्चा</a:t>
            </a:r>
            <a:r>
              <a:rPr dirty="0" lang="en-IN" sz="1200"/>
              <a:t>: "</a:t>
            </a:r>
            <a:r>
              <a:rPr dirty="0" err="1" lang="en-IN" sz="1200"/>
              <a:t>मेरी</a:t>
            </a:r>
            <a:r>
              <a:rPr dirty="0" lang="en-IN" sz="1200"/>
              <a:t> </a:t>
            </a:r>
            <a:r>
              <a:rPr dirty="0" err="1" lang="en-IN" sz="1200"/>
              <a:t>कार</a:t>
            </a:r>
            <a:r>
              <a:rPr dirty="0" lang="en-IN" sz="1200"/>
              <a:t>"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200"/>
              <a:t>आप</a:t>
            </a:r>
            <a:r>
              <a:rPr dirty="0" lang="en-IN" sz="1200"/>
              <a:t>: "</a:t>
            </a:r>
            <a:r>
              <a:rPr dirty="0" err="1" lang="en-IN" sz="1200"/>
              <a:t>कितनी</a:t>
            </a:r>
            <a:r>
              <a:rPr dirty="0" lang="en-IN" sz="1200"/>
              <a:t> </a:t>
            </a:r>
            <a:r>
              <a:rPr dirty="0" err="1" lang="en-IN" sz="1200"/>
              <a:t>प्यारी</a:t>
            </a:r>
            <a:r>
              <a:rPr dirty="0" lang="en-IN" sz="1200"/>
              <a:t> </a:t>
            </a:r>
            <a:r>
              <a:rPr dirty="0" err="1" lang="en-IN" sz="1200"/>
              <a:t>कार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 </a:t>
            </a:r>
            <a:r>
              <a:rPr dirty="0" err="1" lang="en-IN" sz="1200"/>
              <a:t>यह</a:t>
            </a:r>
            <a:r>
              <a:rPr dirty="0" lang="en-IN" sz="1200"/>
              <a:t> </a:t>
            </a:r>
            <a:r>
              <a:rPr dirty="0" err="1" lang="en-IN" sz="1200"/>
              <a:t>चमकदार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नीली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हम</a:t>
            </a:r>
            <a:r>
              <a:rPr dirty="0" lang="en-IN" sz="1200"/>
              <a:t> </a:t>
            </a:r>
            <a:r>
              <a:rPr dirty="0" err="1" lang="en-IN" sz="1200"/>
              <a:t>इसे</a:t>
            </a:r>
            <a:r>
              <a:rPr dirty="0" lang="en-IN" sz="1200"/>
              <a:t> </a:t>
            </a:r>
            <a:r>
              <a:rPr dirty="0" err="1" lang="en-IN" sz="1200"/>
              <a:t>बाहर</a:t>
            </a:r>
            <a:r>
              <a:rPr dirty="0" lang="en-IN" sz="1200"/>
              <a:t> </a:t>
            </a:r>
            <a:r>
              <a:rPr dirty="0" err="1" lang="en-IN" sz="1200"/>
              <a:t>ले</a:t>
            </a:r>
            <a:r>
              <a:rPr dirty="0" lang="en-IN" sz="1200"/>
              <a:t> </a:t>
            </a:r>
            <a:r>
              <a:rPr dirty="0" err="1" lang="en-IN" sz="1200"/>
              <a:t>चलें</a:t>
            </a:r>
            <a:r>
              <a:rPr dirty="0" lang="en-IN" sz="1200"/>
              <a:t>?"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200"/>
              <a:t>बच्चा</a:t>
            </a:r>
            <a:r>
              <a:rPr dirty="0" lang="en-IN" sz="1200"/>
              <a:t>: "</a:t>
            </a:r>
            <a:r>
              <a:rPr dirty="0" err="1" lang="en-IN" sz="1200"/>
              <a:t>देखो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कुत्ता</a:t>
            </a:r>
            <a:r>
              <a:rPr dirty="0" lang="en-IN" sz="1200"/>
              <a:t>"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200"/>
              <a:t>आप</a:t>
            </a:r>
            <a:r>
              <a:rPr dirty="0" lang="en-IN" sz="1200"/>
              <a:t>: "</a:t>
            </a:r>
            <a:r>
              <a:rPr dirty="0" err="1" lang="en-IN" sz="1200"/>
              <a:t>हां</a:t>
            </a:r>
            <a:r>
              <a:rPr dirty="0" lang="en-IN" sz="1200"/>
              <a:t>,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प्यारा</a:t>
            </a:r>
            <a:r>
              <a:rPr dirty="0" lang="en-IN" sz="1200"/>
              <a:t> </a:t>
            </a:r>
            <a:r>
              <a:rPr dirty="0" err="1" lang="en-IN" sz="1200"/>
              <a:t>काला</a:t>
            </a:r>
            <a:r>
              <a:rPr dirty="0" lang="en-IN" sz="1200"/>
              <a:t> </a:t>
            </a:r>
            <a:r>
              <a:rPr dirty="0" err="1" lang="en-IN" sz="1200"/>
              <a:t>कुत्ता</a:t>
            </a:r>
            <a:r>
              <a:rPr dirty="0" lang="en-IN" sz="1200"/>
              <a:t>,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मुंह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?"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200"/>
              <a:t>बच्चा</a:t>
            </a:r>
            <a:r>
              <a:rPr dirty="0" lang="en-IN" sz="1200"/>
              <a:t>: '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मुंह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गेंद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" 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200"/>
              <a:t>आप</a:t>
            </a:r>
            <a:r>
              <a:rPr dirty="0" lang="en-IN" sz="1200"/>
              <a:t>: "</a:t>
            </a:r>
            <a:r>
              <a:rPr dirty="0" err="1" lang="en-IN" sz="1200"/>
              <a:t>हम</a:t>
            </a:r>
            <a:r>
              <a:rPr dirty="0" lang="en-IN" sz="1200"/>
              <a:t> </a:t>
            </a:r>
            <a:r>
              <a:rPr dirty="0" err="1" lang="en-IN" sz="1200"/>
              <a:t>उसका</a:t>
            </a:r>
            <a:r>
              <a:rPr dirty="0" lang="en-IN" sz="1200"/>
              <a:t> </a:t>
            </a:r>
            <a:r>
              <a:rPr dirty="0" err="1" lang="en-IN" sz="1200"/>
              <a:t>क्या</a:t>
            </a:r>
            <a:r>
              <a:rPr dirty="0" lang="en-IN" sz="1200"/>
              <a:t> </a:t>
            </a:r>
            <a:r>
              <a:rPr dirty="0" err="1" lang="en-IN" sz="1200"/>
              <a:t>नाम</a:t>
            </a:r>
            <a:r>
              <a:rPr dirty="0" lang="en-IN" sz="1200"/>
              <a:t> </a:t>
            </a:r>
            <a:r>
              <a:rPr dirty="0" err="1" lang="en-IN" sz="1200"/>
              <a:t>रखें</a:t>
            </a:r>
            <a:r>
              <a:rPr dirty="0" lang="en-IN" sz="1200"/>
              <a:t>? </a:t>
            </a:r>
          </a:p>
          <a:p>
            <a:pPr lvl="1"/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भूमिका</a:t>
            </a:r>
            <a:r>
              <a:rPr dirty="0" lang="en-IN" sz="1200"/>
              <a:t> </a:t>
            </a:r>
            <a:r>
              <a:rPr dirty="0" err="1" lang="en-IN" sz="1200"/>
              <a:t>निभाने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रुचि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प्रोत्साहित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उसके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मिलकर</a:t>
            </a:r>
            <a:r>
              <a:rPr dirty="0" lang="en-IN" sz="1200"/>
              <a:t> </a:t>
            </a:r>
            <a:r>
              <a:rPr dirty="0" err="1" lang="en-IN" sz="1200"/>
              <a:t>भूमिकाएं</a:t>
            </a:r>
            <a:r>
              <a:rPr dirty="0" lang="en-IN" sz="1200"/>
              <a:t> </a:t>
            </a:r>
            <a:r>
              <a:rPr dirty="0" err="1" lang="en-IN" sz="1200"/>
              <a:t>निभाएं</a:t>
            </a:r>
            <a:r>
              <a:rPr dirty="0" lang="en-IN" sz="1200"/>
              <a:t>, </a:t>
            </a:r>
            <a:r>
              <a:rPr dirty="0" err="1" lang="en-IN" sz="1200"/>
              <a:t>जैसे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मां</a:t>
            </a:r>
            <a:r>
              <a:rPr dirty="0" lang="en-IN" sz="1200"/>
              <a:t>, </a:t>
            </a:r>
            <a:r>
              <a:rPr dirty="0" err="1" lang="en-IN" sz="1200"/>
              <a:t>पिता</a:t>
            </a:r>
            <a:r>
              <a:rPr dirty="0" lang="en-IN" sz="1200"/>
              <a:t>, </a:t>
            </a:r>
            <a:r>
              <a:rPr dirty="0" err="1" lang="en-IN" sz="1200"/>
              <a:t>शिक्षक</a:t>
            </a:r>
            <a:r>
              <a:rPr dirty="0" lang="en-IN" sz="1200"/>
              <a:t>, </a:t>
            </a:r>
            <a:r>
              <a:rPr dirty="0" err="1" lang="en-IN" sz="1200"/>
              <a:t>डॉक्टर</a:t>
            </a:r>
            <a:r>
              <a:rPr dirty="0" lang="en-IN" sz="1200"/>
              <a:t>, </a:t>
            </a:r>
            <a:r>
              <a:rPr dirty="0" err="1" lang="en-IN" sz="1200"/>
              <a:t>पुलिस</a:t>
            </a:r>
            <a:r>
              <a:rPr dirty="0" lang="en-IN" sz="1200"/>
              <a:t> </a:t>
            </a:r>
            <a:r>
              <a:rPr dirty="0" err="1" lang="en-IN" sz="1200"/>
              <a:t>कर्मी</a:t>
            </a:r>
            <a:r>
              <a:rPr dirty="0" lang="en-IN" sz="1200"/>
              <a:t>, </a:t>
            </a:r>
            <a:r>
              <a:rPr dirty="0" err="1" lang="en-IN" sz="1200"/>
              <a:t>एक्शन</a:t>
            </a:r>
            <a:r>
              <a:rPr dirty="0" lang="en-IN" sz="1200"/>
              <a:t> </a:t>
            </a:r>
            <a:r>
              <a:rPr dirty="0" err="1" lang="en-IN" sz="1200"/>
              <a:t>हीरो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तरह</a:t>
            </a:r>
            <a:r>
              <a:rPr dirty="0" lang="en-IN" sz="1200"/>
              <a:t> </a:t>
            </a:r>
            <a:r>
              <a:rPr dirty="0" err="1" lang="en-IN" sz="1200"/>
              <a:t>बनना</a:t>
            </a:r>
            <a:r>
              <a:rPr dirty="0" lang="en-IN" sz="1200"/>
              <a:t>, </a:t>
            </a:r>
            <a:r>
              <a:rPr dirty="0" err="1" lang="en-IN" sz="1200"/>
              <a:t>ऐसा</a:t>
            </a:r>
            <a:r>
              <a:rPr dirty="0" lang="en-IN" sz="1200"/>
              <a:t> </a:t>
            </a:r>
            <a:r>
              <a:rPr dirty="0" err="1" lang="en-IN" sz="1200"/>
              <a:t>करना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भाषा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सामाजिक</a:t>
            </a:r>
            <a:r>
              <a:rPr dirty="0" lang="en-IN" sz="1200"/>
              <a:t> </a:t>
            </a:r>
            <a:r>
              <a:rPr dirty="0" err="1" lang="en-IN" sz="1200"/>
              <a:t>कौशल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विकसित</a:t>
            </a:r>
            <a:r>
              <a:rPr dirty="0" lang="en-IN" sz="1200"/>
              <a:t> </a:t>
            </a:r>
            <a:r>
              <a:rPr dirty="0" err="1" lang="en-IN" sz="1200"/>
              <a:t>करने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यह</a:t>
            </a:r>
            <a:r>
              <a:rPr dirty="0" lang="en-IN" sz="1200"/>
              <a:t> 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बहुत</a:t>
            </a:r>
            <a:r>
              <a:rPr dirty="0" lang="en-IN" sz="1200"/>
              <a:t> </a:t>
            </a:r>
            <a:r>
              <a:rPr dirty="0" err="1" lang="en-IN" sz="1200"/>
              <a:t>अच्छा</a:t>
            </a:r>
            <a:r>
              <a:rPr dirty="0" lang="en-IN" sz="1200"/>
              <a:t> </a:t>
            </a:r>
            <a:r>
              <a:rPr dirty="0" err="1" lang="en-IN" sz="1200"/>
              <a:t>तरीका</a:t>
            </a:r>
            <a:r>
              <a:rPr dirty="0" lang="en-IN" sz="1200"/>
              <a:t> </a:t>
            </a:r>
            <a:r>
              <a:rPr dirty="0" err="1" lang="en-IN" sz="1200"/>
              <a:t>होता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r>
              <a:rPr dirty="0" lang="en-IN" sz="1200"/>
              <a:t>।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200"/>
          </a:p>
        </p:txBody>
      </p:sp>
      <p:sp>
        <p:nvSpPr>
          <p:cNvPr id="6" name="TextBox 5"/>
          <p:cNvSpPr txBox="1"/>
          <p:nvPr/>
        </p:nvSpPr>
        <p:spPr>
          <a:xfrm>
            <a:off x="147320" y="945797"/>
            <a:ext cx="14097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>
                <a:solidFill>
                  <a:schemeClr val="bg1"/>
                </a:solidFill>
              </a:rPr>
              <a:t>संवाद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में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मदद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करने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वाली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चीजें</a:t>
            </a:r>
            <a:r>
              <a:rPr dirty="0" lang="en-IN" sz="140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320" y="1653540"/>
            <a:ext cx="1560830" cy="263149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मुलायम</a:t>
            </a:r>
            <a:r>
              <a:rPr dirty="0" lang="en-IN" sz="1100">
                <a:solidFill>
                  <a:schemeClr val="bg1"/>
                </a:solidFill>
              </a:rPr>
              <a:t> (</a:t>
            </a:r>
            <a:r>
              <a:rPr dirty="0" err="1" lang="en-IN" sz="1100">
                <a:solidFill>
                  <a:schemeClr val="bg1"/>
                </a:solidFill>
              </a:rPr>
              <a:t>कपड़े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बने</a:t>
            </a:r>
            <a:r>
              <a:rPr dirty="0" lang="en-IN" sz="1100">
                <a:solidFill>
                  <a:schemeClr val="bg1"/>
                </a:solidFill>
              </a:rPr>
              <a:t>) </a:t>
            </a:r>
            <a:r>
              <a:rPr dirty="0" err="1" lang="en-IN" sz="1100">
                <a:solidFill>
                  <a:schemeClr val="bg1"/>
                </a:solidFill>
              </a:rPr>
              <a:t>खिलौने</a:t>
            </a:r>
            <a:r>
              <a:rPr dirty="0" lang="en-IN" sz="1100">
                <a:solidFill>
                  <a:schemeClr val="bg1"/>
                </a:solidFill>
              </a:rPr>
              <a:t> (</a:t>
            </a:r>
            <a:r>
              <a:rPr dirty="0" err="1" lang="en-IN" sz="1100">
                <a:solidFill>
                  <a:schemeClr val="bg1"/>
                </a:solidFill>
              </a:rPr>
              <a:t>गुड़िया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बिल्ली</a:t>
            </a:r>
            <a:r>
              <a:rPr dirty="0" lang="en-IN" sz="1100">
                <a:solidFill>
                  <a:schemeClr val="bg1"/>
                </a:solidFill>
              </a:rPr>
              <a:t>), </a:t>
            </a:r>
            <a:r>
              <a:rPr dirty="0" err="1" lang="en-IN" sz="1100">
                <a:solidFill>
                  <a:schemeClr val="bg1"/>
                </a:solidFill>
              </a:rPr>
              <a:t>एक्शन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हीरो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खिलौने</a:t>
            </a: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प्याला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चम्मच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प्लेट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कटोरी</a:t>
            </a: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कागज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और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पेंसिल</a:t>
            </a:r>
            <a:r>
              <a:rPr dirty="0" lang="en-IN" sz="1100">
                <a:solidFill>
                  <a:schemeClr val="bg1"/>
                </a:solidFill>
              </a:rPr>
              <a:t>/ </a:t>
            </a:r>
            <a:r>
              <a:rPr dirty="0" err="1" lang="en-IN" sz="1100">
                <a:solidFill>
                  <a:schemeClr val="bg1"/>
                </a:solidFill>
              </a:rPr>
              <a:t>क्रेयॉन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रंग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और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ब्रश</a:t>
            </a: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>
              <a:solidFill>
                <a:schemeClr val="bg1"/>
              </a:solidFill>
            </a:endParaRP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>
                <a:solidFill>
                  <a:schemeClr val="bg1"/>
                </a:solidFill>
              </a:rPr>
              <a:t>छोटी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कहानी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किताबें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जिनमें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चित्र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ज्यादा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और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शब्द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कम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हों</a:t>
            </a:r>
            <a:endParaRPr dirty="0" lang="en-IN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742113"/>
      </p:ext>
    </p:extLst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"/>
          <a:stretch/>
        </p:blipFill>
        <p:spPr>
          <a:xfrm>
            <a:off x="0" y="830"/>
            <a:ext cx="5326063" cy="72127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0416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r>
              <a:rPr b="1" dirty="0" lang="en-IN">
                <a:solidFill>
                  <a:srgbClr val="59659F"/>
                </a:solidFill>
              </a:rPr>
              <a:t> </a:t>
            </a:r>
          </a:p>
          <a:p>
            <a:r>
              <a:rPr b="1" dirty="0" lang="en-IN">
                <a:solidFill>
                  <a:srgbClr val="59659F"/>
                </a:solidFill>
              </a:rPr>
              <a:t>3 </a:t>
            </a:r>
            <a:r>
              <a:rPr b="1" dirty="0" err="1" lang="en-IN">
                <a:solidFill>
                  <a:srgbClr val="59659F"/>
                </a:solidFill>
              </a:rPr>
              <a:t>से</a:t>
            </a:r>
            <a:r>
              <a:rPr b="1" dirty="0" lang="en-IN">
                <a:solidFill>
                  <a:srgbClr val="59659F"/>
                </a:solidFill>
              </a:rPr>
              <a:t> 4 </a:t>
            </a:r>
            <a:r>
              <a:rPr b="1" dirty="0" err="1" lang="en-IN">
                <a:solidFill>
                  <a:srgbClr val="59659F"/>
                </a:solidFill>
              </a:rPr>
              <a:t>साल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और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बड़ी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उम्र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7422" y="894998"/>
            <a:ext cx="3426078" cy="424731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यह</a:t>
            </a:r>
            <a:r>
              <a:rPr dirty="0" lang="en-IN" sz="1000"/>
              <a:t>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साथ</a:t>
            </a:r>
            <a:r>
              <a:rPr dirty="0" lang="en-IN" sz="1000"/>
              <a:t> </a:t>
            </a:r>
            <a:r>
              <a:rPr dirty="0" err="1" lang="en-IN" sz="1000"/>
              <a:t>वार्तालाप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शामिल</a:t>
            </a:r>
            <a:r>
              <a:rPr dirty="0" lang="en-IN" sz="1000"/>
              <a:t> </a:t>
            </a:r>
            <a:r>
              <a:rPr dirty="0" err="1" lang="en-IN" sz="1000"/>
              <a:t>होने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लिए</a:t>
            </a:r>
            <a:r>
              <a:rPr dirty="0" lang="en-IN" sz="1000"/>
              <a:t> </a:t>
            </a:r>
            <a:r>
              <a:rPr dirty="0" err="1" lang="en-IN" sz="1000"/>
              <a:t>एक</a:t>
            </a:r>
            <a:r>
              <a:rPr dirty="0" lang="en-IN" sz="1000"/>
              <a:t> </a:t>
            </a:r>
            <a:r>
              <a:rPr dirty="0" err="1" lang="en-IN" sz="1000"/>
              <a:t>अच्छी</a:t>
            </a:r>
            <a:r>
              <a:rPr dirty="0" lang="en-IN" sz="1000"/>
              <a:t> </a:t>
            </a:r>
            <a:r>
              <a:rPr dirty="0" err="1" lang="en-IN" sz="1000"/>
              <a:t>उम्र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endParaRPr dirty="0" lang="en-IN" sz="1000"/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पहल</a:t>
            </a:r>
            <a:r>
              <a:rPr dirty="0" lang="en-IN" sz="1000"/>
              <a:t> </a:t>
            </a:r>
            <a:r>
              <a:rPr dirty="0" err="1" lang="en-IN" sz="1000"/>
              <a:t>करने</a:t>
            </a:r>
            <a:r>
              <a:rPr dirty="0" lang="en-IN" sz="1000"/>
              <a:t> </a:t>
            </a:r>
            <a:r>
              <a:rPr dirty="0" err="1" lang="en-IN" sz="1000"/>
              <a:t>दें</a:t>
            </a:r>
            <a:endParaRPr dirty="0" lang="en-IN" sz="1000"/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की</a:t>
            </a:r>
            <a:r>
              <a:rPr dirty="0" lang="en-IN" sz="1000"/>
              <a:t> </a:t>
            </a:r>
            <a:r>
              <a:rPr dirty="0" err="1" lang="en-IN" sz="1000"/>
              <a:t>रुचि</a:t>
            </a:r>
            <a:r>
              <a:rPr dirty="0" lang="en-IN" sz="1000"/>
              <a:t> </a:t>
            </a:r>
            <a:r>
              <a:rPr dirty="0" err="1" lang="en-IN" sz="1000"/>
              <a:t>या</a:t>
            </a:r>
            <a:r>
              <a:rPr dirty="0" lang="en-IN" sz="1000"/>
              <a:t> </a:t>
            </a:r>
            <a:r>
              <a:rPr dirty="0" err="1" lang="en-IN" sz="1000"/>
              <a:t>काम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बारे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, </a:t>
            </a:r>
            <a:r>
              <a:rPr dirty="0" err="1" lang="en-IN" sz="1000"/>
              <a:t>बच्चा</a:t>
            </a:r>
            <a:r>
              <a:rPr dirty="0" lang="en-IN" sz="1000"/>
              <a:t> </a:t>
            </a:r>
            <a:r>
              <a:rPr dirty="0" err="1" lang="en-IN" sz="1000"/>
              <a:t>जो</a:t>
            </a:r>
            <a:r>
              <a:rPr dirty="0" lang="en-IN" sz="1000"/>
              <a:t> </a:t>
            </a:r>
            <a:r>
              <a:rPr dirty="0" err="1" lang="en-IN" sz="1000"/>
              <a:t>कह</a:t>
            </a:r>
            <a:r>
              <a:rPr dirty="0" lang="en-IN" sz="1000"/>
              <a:t> </a:t>
            </a:r>
            <a:r>
              <a:rPr dirty="0" err="1" lang="en-IN" sz="1000"/>
              <a:t>रहा</a:t>
            </a:r>
            <a:r>
              <a:rPr dirty="0" lang="en-IN" sz="1000"/>
              <a:t> </a:t>
            </a:r>
            <a:r>
              <a:rPr dirty="0" err="1" lang="en-IN" sz="1000"/>
              <a:t>हो</a:t>
            </a:r>
            <a:r>
              <a:rPr dirty="0" lang="en-IN" sz="1000"/>
              <a:t> </a:t>
            </a:r>
            <a:r>
              <a:rPr dirty="0" err="1" lang="en-IN" sz="1000"/>
              <a:t>उसके</a:t>
            </a:r>
            <a:r>
              <a:rPr dirty="0" lang="en-IN" sz="1000"/>
              <a:t> </a:t>
            </a:r>
            <a:r>
              <a:rPr dirty="0" err="1" lang="en-IN" sz="1000"/>
              <a:t>बारे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endParaRPr dirty="0" lang="en-IN" sz="1000"/>
          </a:p>
          <a:p>
            <a:pPr indent="-17145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ने</a:t>
            </a:r>
            <a:r>
              <a:rPr dirty="0" lang="en-IN" sz="1000"/>
              <a:t> </a:t>
            </a:r>
            <a:r>
              <a:rPr dirty="0" err="1" lang="en-IN" sz="1000"/>
              <a:t>जो</a:t>
            </a:r>
            <a:r>
              <a:rPr dirty="0" lang="en-IN" sz="1000"/>
              <a:t> </a:t>
            </a:r>
            <a:r>
              <a:rPr dirty="0" err="1" lang="en-IN" sz="1000"/>
              <a:t>कहा</a:t>
            </a:r>
            <a:r>
              <a:rPr dirty="0" lang="en-IN" sz="1000"/>
              <a:t> </a:t>
            </a:r>
            <a:r>
              <a:rPr dirty="0" err="1" lang="en-IN" sz="1000"/>
              <a:t>हो</a:t>
            </a:r>
            <a:r>
              <a:rPr dirty="0" lang="en-IN" sz="1000"/>
              <a:t> </a:t>
            </a:r>
            <a:r>
              <a:rPr dirty="0" err="1" lang="en-IN" sz="1000"/>
              <a:t>उसको</a:t>
            </a:r>
            <a:r>
              <a:rPr dirty="0" lang="en-IN" sz="1000"/>
              <a:t> </a:t>
            </a:r>
            <a:r>
              <a:rPr dirty="0" err="1" lang="en-IN" sz="1000"/>
              <a:t>आगे</a:t>
            </a:r>
            <a:r>
              <a:rPr dirty="0" lang="en-IN" sz="1000"/>
              <a:t> </a:t>
            </a:r>
            <a:r>
              <a:rPr dirty="0" err="1" lang="en-IN" sz="1000"/>
              <a:t>बढ़ाएं</a:t>
            </a:r>
            <a:r>
              <a:rPr dirty="0" lang="en-IN" sz="1000"/>
              <a:t> </a:t>
            </a:r>
            <a:r>
              <a:rPr dirty="0" err="1" lang="en-IN" sz="1000"/>
              <a:t>जैसे</a:t>
            </a:r>
            <a:r>
              <a:rPr dirty="0" lang="en-IN" sz="1000"/>
              <a:t>:</a:t>
            </a:r>
          </a:p>
          <a:p>
            <a:r>
              <a:rPr dirty="0" lang="en-IN" sz="1000"/>
              <a:t>      -  </a:t>
            </a:r>
            <a:r>
              <a:rPr dirty="0" err="1" lang="en-IN" sz="1000"/>
              <a:t>बच्चा</a:t>
            </a:r>
            <a:r>
              <a:rPr dirty="0" lang="en-IN" sz="1000"/>
              <a:t>: "</a:t>
            </a:r>
            <a:r>
              <a:rPr dirty="0" err="1" lang="en-IN" sz="1000"/>
              <a:t>हमने</a:t>
            </a:r>
            <a:r>
              <a:rPr dirty="0" lang="en-IN" sz="1000"/>
              <a:t> </a:t>
            </a:r>
            <a:r>
              <a:rPr dirty="0" err="1" lang="en-IN" sz="1000"/>
              <a:t>आज</a:t>
            </a:r>
            <a:r>
              <a:rPr dirty="0" lang="en-IN" sz="1000"/>
              <a:t> </a:t>
            </a:r>
            <a:r>
              <a:rPr dirty="0" err="1" lang="en-IN" sz="1000"/>
              <a:t>चिड़िया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लिए</a:t>
            </a:r>
            <a:r>
              <a:rPr dirty="0" lang="en-IN" sz="1000"/>
              <a:t> </a:t>
            </a:r>
            <a:r>
              <a:rPr dirty="0" err="1" lang="en-IN" sz="1000"/>
              <a:t>एक</a:t>
            </a:r>
            <a:r>
              <a:rPr dirty="0" lang="en-IN" sz="1000"/>
              <a:t> </a:t>
            </a:r>
            <a:r>
              <a:rPr dirty="0" err="1" lang="en-IN" sz="1000"/>
              <a:t>घर</a:t>
            </a:r>
            <a:r>
              <a:rPr dirty="0" lang="en-IN" sz="1000"/>
              <a:t> </a:t>
            </a:r>
            <a:r>
              <a:rPr dirty="0" err="1" lang="en-IN" sz="1000"/>
              <a:t>बनाया</a:t>
            </a:r>
            <a:r>
              <a:rPr dirty="0" lang="en-IN" sz="1000"/>
              <a:t>"</a:t>
            </a:r>
          </a:p>
          <a:p>
            <a:r>
              <a:rPr dirty="0" lang="en-IN" sz="1000"/>
              <a:t>      - </a:t>
            </a:r>
            <a:r>
              <a:rPr dirty="0" err="1" lang="en-IN" sz="1000"/>
              <a:t>आप</a:t>
            </a:r>
            <a:r>
              <a:rPr dirty="0" lang="en-IN" sz="1000"/>
              <a:t> : "</a:t>
            </a:r>
            <a:r>
              <a:rPr dirty="0" err="1" lang="en-IN" sz="1000"/>
              <a:t>वाकई</a:t>
            </a:r>
            <a:r>
              <a:rPr dirty="0" lang="en-IN" sz="1000"/>
              <a:t>? </a:t>
            </a:r>
            <a:r>
              <a:rPr dirty="0" err="1" lang="en-IN" sz="1000"/>
              <a:t>वह</a:t>
            </a:r>
            <a:r>
              <a:rPr dirty="0" lang="en-IN" sz="1000"/>
              <a:t> </a:t>
            </a:r>
            <a:r>
              <a:rPr dirty="0" err="1" lang="en-IN" sz="1000"/>
              <a:t>कितना</a:t>
            </a:r>
            <a:r>
              <a:rPr dirty="0" lang="en-IN" sz="1000"/>
              <a:t> </a:t>
            </a:r>
            <a:r>
              <a:rPr dirty="0" err="1" lang="en-IN" sz="1000"/>
              <a:t>बड़ा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"</a:t>
            </a:r>
          </a:p>
          <a:p>
            <a:r>
              <a:rPr dirty="0" lang="en-IN" sz="1000"/>
              <a:t>      - </a:t>
            </a:r>
            <a:r>
              <a:rPr dirty="0" err="1" lang="en-IN" sz="1000"/>
              <a:t>बच्चा</a:t>
            </a:r>
            <a:r>
              <a:rPr dirty="0" lang="en-IN" sz="1000"/>
              <a:t>: "</a:t>
            </a:r>
            <a:r>
              <a:rPr dirty="0" err="1" lang="en-IN" sz="1000"/>
              <a:t>मेरे</a:t>
            </a:r>
            <a:r>
              <a:rPr dirty="0" lang="en-IN" sz="1000"/>
              <a:t> </a:t>
            </a:r>
            <a:r>
              <a:rPr dirty="0" err="1" lang="en-IN" sz="1000"/>
              <a:t>हाथ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बड़ा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"</a:t>
            </a:r>
          </a:p>
          <a:p>
            <a:r>
              <a:rPr dirty="0" lang="en-IN" sz="1000"/>
              <a:t>      - </a:t>
            </a:r>
            <a:r>
              <a:rPr dirty="0" err="1" lang="en-IN" sz="1000"/>
              <a:t>आप</a:t>
            </a:r>
            <a:r>
              <a:rPr dirty="0" lang="en-IN" sz="1000"/>
              <a:t>: "</a:t>
            </a:r>
            <a:r>
              <a:rPr dirty="0" err="1" lang="en-IN" sz="1000"/>
              <a:t>किस</a:t>
            </a:r>
            <a:r>
              <a:rPr dirty="0" lang="en-IN" sz="1000"/>
              <a:t> </a:t>
            </a:r>
            <a:r>
              <a:rPr dirty="0" err="1" lang="en-IN" sz="1000"/>
              <a:t>रंग</a:t>
            </a:r>
            <a:r>
              <a:rPr dirty="0" lang="en-IN" sz="1000"/>
              <a:t> </a:t>
            </a:r>
            <a:r>
              <a:rPr dirty="0" err="1" lang="en-IN" sz="1000"/>
              <a:t>का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?"</a:t>
            </a:r>
          </a:p>
          <a:p>
            <a:r>
              <a:rPr dirty="0" lang="en-IN" sz="1000"/>
              <a:t>      - </a:t>
            </a:r>
            <a:r>
              <a:rPr dirty="0" err="1" lang="en-IN" sz="1000"/>
              <a:t>बच्चा</a:t>
            </a:r>
            <a:r>
              <a:rPr dirty="0" lang="en-IN" sz="1000"/>
              <a:t>: "</a:t>
            </a:r>
            <a:r>
              <a:rPr dirty="0" err="1" lang="en-IN" sz="1000"/>
              <a:t>भूरे</a:t>
            </a:r>
            <a:r>
              <a:rPr dirty="0" lang="en-IN" sz="1000"/>
              <a:t> </a:t>
            </a:r>
            <a:r>
              <a:rPr dirty="0" err="1" lang="en-IN" sz="1000"/>
              <a:t>रंग</a:t>
            </a:r>
            <a:r>
              <a:rPr dirty="0" lang="en-IN" sz="1000"/>
              <a:t> </a:t>
            </a:r>
            <a:r>
              <a:rPr dirty="0" err="1" lang="en-IN" sz="1000"/>
              <a:t>का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"</a:t>
            </a:r>
          </a:p>
          <a:p>
            <a:r>
              <a:rPr dirty="0" lang="en-IN" sz="1000"/>
              <a:t>      - </a:t>
            </a:r>
            <a:r>
              <a:rPr dirty="0" err="1" lang="en-IN" sz="1000"/>
              <a:t>आप</a:t>
            </a:r>
            <a:r>
              <a:rPr dirty="0" lang="en-IN" sz="1000"/>
              <a:t>: " </a:t>
            </a:r>
            <a:r>
              <a:rPr dirty="0" err="1" lang="en-IN" sz="1000"/>
              <a:t>तो</a:t>
            </a:r>
            <a:r>
              <a:rPr dirty="0" lang="en-IN" sz="1000"/>
              <a:t> </a:t>
            </a:r>
            <a:r>
              <a:rPr dirty="0" err="1" lang="en-IN" sz="1000"/>
              <a:t>छोटी</a:t>
            </a:r>
            <a:r>
              <a:rPr dirty="0" lang="en-IN" sz="1000"/>
              <a:t> </a:t>
            </a:r>
            <a:r>
              <a:rPr dirty="0" err="1" lang="en-IN" sz="1000"/>
              <a:t>चिड़िया</a:t>
            </a:r>
            <a:r>
              <a:rPr dirty="0" lang="en-IN" sz="1000"/>
              <a:t> </a:t>
            </a:r>
            <a:r>
              <a:rPr dirty="0" err="1" lang="en-IN" sz="1000"/>
              <a:t>उसमें</a:t>
            </a:r>
            <a:r>
              <a:rPr dirty="0" lang="en-IN" sz="1000"/>
              <a:t> </a:t>
            </a:r>
            <a:r>
              <a:rPr dirty="0" err="1" lang="en-IN" sz="1000"/>
              <a:t>रह</a:t>
            </a:r>
            <a:r>
              <a:rPr dirty="0" lang="en-IN" sz="1000"/>
              <a:t> </a:t>
            </a:r>
            <a:r>
              <a:rPr dirty="0" err="1" lang="en-IN" sz="1000"/>
              <a:t>सकती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! </a:t>
            </a: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आपने</a:t>
            </a:r>
            <a:r>
              <a:rPr dirty="0" lang="en-IN" sz="1000"/>
              <a:t> </a:t>
            </a:r>
            <a:r>
              <a:rPr dirty="0" err="1" lang="en-IN" sz="1000"/>
              <a:t>उसे</a:t>
            </a:r>
            <a:endParaRPr dirty="0" lang="en-IN" sz="1000"/>
          </a:p>
          <a:p>
            <a:r>
              <a:rPr dirty="0" lang="en-IN" sz="1000"/>
              <a:t>         </a:t>
            </a:r>
            <a:r>
              <a:rPr dirty="0" err="1" lang="en-IN" sz="1000"/>
              <a:t>बाहर</a:t>
            </a:r>
            <a:r>
              <a:rPr dirty="0" lang="en-IN" sz="1000"/>
              <a:t> </a:t>
            </a:r>
            <a:r>
              <a:rPr dirty="0" err="1" lang="en-IN" sz="1000"/>
              <a:t>रखा</a:t>
            </a:r>
            <a:r>
              <a:rPr dirty="0" lang="en-IN" sz="1000"/>
              <a:t> </a:t>
            </a:r>
            <a:r>
              <a:rPr dirty="0" err="1" lang="en-IN" sz="1000"/>
              <a:t>जिससे</a:t>
            </a:r>
            <a:r>
              <a:rPr dirty="0" lang="en-IN" sz="1000"/>
              <a:t> </a:t>
            </a:r>
            <a:r>
              <a:rPr dirty="0" err="1" lang="en-IN" sz="1000"/>
              <a:t>चिड़िया</a:t>
            </a:r>
            <a:r>
              <a:rPr dirty="0" lang="en-IN" sz="1000"/>
              <a:t> </a:t>
            </a:r>
            <a:r>
              <a:rPr dirty="0" err="1" lang="en-IN" sz="1000"/>
              <a:t>उसमें</a:t>
            </a:r>
            <a:r>
              <a:rPr dirty="0" lang="en-IN" sz="1000"/>
              <a:t> आ </a:t>
            </a:r>
            <a:r>
              <a:rPr dirty="0" err="1" lang="en-IN" sz="1000"/>
              <a:t>कर</a:t>
            </a:r>
            <a:r>
              <a:rPr dirty="0" lang="en-IN" sz="1000"/>
              <a:t> </a:t>
            </a:r>
            <a:r>
              <a:rPr dirty="0" err="1" lang="en-IN" sz="1000"/>
              <a:t>रहे</a:t>
            </a:r>
            <a:r>
              <a:rPr dirty="0" lang="en-IN" sz="1000"/>
              <a:t>?"</a:t>
            </a:r>
          </a:p>
          <a:p>
            <a:r>
              <a:rPr dirty="0" lang="en-IN" sz="1000"/>
              <a:t>      - </a:t>
            </a:r>
            <a:r>
              <a:rPr dirty="0" err="1" lang="en-IN" sz="1000"/>
              <a:t>बच्चा</a:t>
            </a:r>
            <a:r>
              <a:rPr dirty="0" lang="en-IN" sz="1000"/>
              <a:t>: "</a:t>
            </a:r>
            <a:r>
              <a:rPr dirty="0" err="1" lang="en-IN" sz="1000"/>
              <a:t>हाँ</a:t>
            </a:r>
            <a:r>
              <a:rPr dirty="0" lang="en-IN" sz="1000"/>
              <a:t>,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इसमें</a:t>
            </a:r>
            <a:r>
              <a:rPr dirty="0" lang="en-IN" sz="1000"/>
              <a:t> </a:t>
            </a:r>
            <a:r>
              <a:rPr dirty="0" err="1" lang="en-IN" sz="1000"/>
              <a:t>कुछ</a:t>
            </a:r>
            <a:r>
              <a:rPr dirty="0" lang="en-IN" sz="1000"/>
              <a:t> </a:t>
            </a:r>
            <a:r>
              <a:rPr dirty="0" err="1" lang="en-IN" sz="1000"/>
              <a:t>अनाज</a:t>
            </a:r>
            <a:r>
              <a:rPr dirty="0" lang="en-IN" sz="1000"/>
              <a:t> </a:t>
            </a:r>
            <a:r>
              <a:rPr dirty="0" err="1" lang="en-IN" sz="1000"/>
              <a:t>भी</a:t>
            </a:r>
            <a:r>
              <a:rPr dirty="0" lang="en-IN" sz="1000"/>
              <a:t> </a:t>
            </a:r>
            <a:r>
              <a:rPr dirty="0" err="1" lang="en-IN" sz="1000"/>
              <a:t>डालते</a:t>
            </a:r>
            <a:r>
              <a:rPr dirty="0" lang="en-IN" sz="1000"/>
              <a:t> </a:t>
            </a:r>
            <a:r>
              <a:rPr dirty="0" err="1" lang="en-IN" sz="1000"/>
              <a:t>हैं</a:t>
            </a:r>
            <a:r>
              <a:rPr dirty="0" lang="en-IN" sz="1000"/>
              <a:t>"</a:t>
            </a:r>
          </a:p>
          <a:p>
            <a:r>
              <a:rPr dirty="0" lang="en-IN" sz="1000"/>
              <a:t>       - </a:t>
            </a:r>
            <a:r>
              <a:rPr dirty="0" err="1" lang="en-IN" sz="1000"/>
              <a:t>आप</a:t>
            </a:r>
            <a:r>
              <a:rPr dirty="0" lang="en-IN" sz="1000"/>
              <a:t>: "</a:t>
            </a:r>
            <a:r>
              <a:rPr dirty="0" err="1" lang="en-IN" sz="1000"/>
              <a:t>यह</a:t>
            </a:r>
            <a:r>
              <a:rPr dirty="0" lang="en-IN" sz="1000"/>
              <a:t> </a:t>
            </a:r>
            <a:r>
              <a:rPr dirty="0" err="1" lang="en-IN" sz="1000"/>
              <a:t>बहुत</a:t>
            </a:r>
            <a:r>
              <a:rPr dirty="0" lang="en-IN" sz="1000"/>
              <a:t> </a:t>
            </a:r>
            <a:r>
              <a:rPr dirty="0" err="1" lang="en-IN" sz="1000"/>
              <a:t>अच्छा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। </a:t>
            </a:r>
            <a:r>
              <a:rPr dirty="0" err="1" lang="en-IN" sz="1000"/>
              <a:t>उसमें</a:t>
            </a:r>
            <a:r>
              <a:rPr dirty="0" lang="en-IN" sz="1000"/>
              <a:t> </a:t>
            </a:r>
            <a:r>
              <a:rPr dirty="0" err="1" lang="en-IN" sz="1000"/>
              <a:t>चिड़िया</a:t>
            </a:r>
            <a:r>
              <a:rPr dirty="0" lang="en-IN" sz="1000"/>
              <a:t> </a:t>
            </a:r>
            <a:r>
              <a:rPr dirty="0" err="1" lang="en-IN" sz="1000"/>
              <a:t>दाना</a:t>
            </a:r>
            <a:r>
              <a:rPr dirty="0" lang="en-IN" sz="1000"/>
              <a:t> </a:t>
            </a:r>
            <a:r>
              <a:rPr dirty="0" err="1" lang="en-IN" sz="1000"/>
              <a:t>भी</a:t>
            </a:r>
            <a:r>
              <a:rPr dirty="0" lang="en-IN" sz="1000"/>
              <a:t> </a:t>
            </a:r>
            <a:r>
              <a:rPr dirty="0" err="1" lang="en-IN" sz="1000"/>
              <a:t>खा</a:t>
            </a:r>
            <a:r>
              <a:rPr dirty="0" lang="en-IN" sz="1000"/>
              <a:t> </a:t>
            </a:r>
            <a:r>
              <a:rPr dirty="0" err="1" lang="en-IN" sz="1000"/>
              <a:t>सकती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“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000"/>
          </a:p>
          <a:p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इसी</a:t>
            </a:r>
            <a:r>
              <a:rPr dirty="0" lang="en-IN" sz="1000"/>
              <a:t> </a:t>
            </a:r>
            <a:r>
              <a:rPr dirty="0" err="1" lang="en-IN" sz="1000"/>
              <a:t>तरह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जारी</a:t>
            </a:r>
            <a:r>
              <a:rPr dirty="0" lang="en-IN" sz="1000"/>
              <a:t> </a:t>
            </a:r>
            <a:r>
              <a:rPr dirty="0" err="1" lang="en-IN" sz="1000"/>
              <a:t>रखें</a:t>
            </a:r>
            <a:r>
              <a:rPr dirty="0" lang="en-IN" sz="1000"/>
              <a:t>—- </a:t>
            </a:r>
          </a:p>
          <a:p>
            <a:endParaRPr dirty="0" lang="en-IN" sz="10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साथ</a:t>
            </a:r>
            <a:r>
              <a:rPr dirty="0" lang="en-IN" sz="1000"/>
              <a:t> </a:t>
            </a:r>
            <a:r>
              <a:rPr dirty="0" err="1" lang="en-IN" sz="1000"/>
              <a:t>काल्पनिक</a:t>
            </a:r>
            <a:r>
              <a:rPr dirty="0" lang="en-IN" sz="1000"/>
              <a:t> </a:t>
            </a:r>
            <a:r>
              <a:rPr dirty="0" err="1" lang="en-IN" sz="1000"/>
              <a:t>खेलों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शामिल</a:t>
            </a:r>
            <a:r>
              <a:rPr dirty="0" lang="en-IN" sz="1000"/>
              <a:t> </a:t>
            </a:r>
            <a:r>
              <a:rPr dirty="0" err="1" lang="en-IN" sz="1000"/>
              <a:t>हों</a:t>
            </a:r>
            <a:r>
              <a:rPr dirty="0" lang="en-IN" sz="1000"/>
              <a:t>, </a:t>
            </a:r>
            <a:r>
              <a:rPr dirty="0" err="1" lang="en-IN" sz="1000"/>
              <a:t>उन्हें</a:t>
            </a:r>
            <a:r>
              <a:rPr dirty="0" lang="en-IN" sz="1000"/>
              <a:t> </a:t>
            </a:r>
            <a:r>
              <a:rPr dirty="0" err="1" lang="en-IN" sz="1000"/>
              <a:t>पहल</a:t>
            </a:r>
            <a:r>
              <a:rPr dirty="0" lang="en-IN" sz="1000"/>
              <a:t> </a:t>
            </a:r>
            <a:r>
              <a:rPr dirty="0" err="1" lang="en-IN" sz="1000"/>
              <a:t>लेने</a:t>
            </a:r>
            <a:r>
              <a:rPr dirty="0" lang="en-IN" sz="1000"/>
              <a:t> </a:t>
            </a:r>
            <a:r>
              <a:rPr dirty="0" err="1" lang="en-IN" sz="1000"/>
              <a:t>दें</a:t>
            </a:r>
            <a:r>
              <a:rPr dirty="0" lang="en-IN" sz="1000"/>
              <a:t>। </a:t>
            </a:r>
            <a:r>
              <a:rPr dirty="0" err="1" lang="en-IN" sz="1000"/>
              <a:t>बहुत</a:t>
            </a:r>
            <a:r>
              <a:rPr dirty="0" lang="en-IN" sz="1000"/>
              <a:t> </a:t>
            </a:r>
            <a:r>
              <a:rPr dirty="0" err="1" lang="en-IN" sz="1000"/>
              <a:t>सारे</a:t>
            </a:r>
            <a:r>
              <a:rPr dirty="0" lang="en-IN" sz="1000"/>
              <a:t> </a:t>
            </a:r>
            <a:r>
              <a:rPr dirty="0" err="1" lang="en-IN" sz="1000"/>
              <a:t>सवाल</a:t>
            </a:r>
            <a:r>
              <a:rPr dirty="0" lang="en-IN" sz="1000"/>
              <a:t> </a:t>
            </a:r>
            <a:r>
              <a:rPr dirty="0" err="1" lang="en-IN" sz="1000"/>
              <a:t>पूछने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बजाय</a:t>
            </a:r>
            <a:r>
              <a:rPr dirty="0" lang="en-IN" sz="1000"/>
              <a:t>, </a:t>
            </a:r>
            <a:r>
              <a:rPr dirty="0" err="1" lang="en-IN" sz="1000"/>
              <a:t>बच्चा</a:t>
            </a:r>
            <a:r>
              <a:rPr dirty="0" lang="en-IN" sz="1000"/>
              <a:t> </a:t>
            </a:r>
            <a:r>
              <a:rPr dirty="0" err="1" lang="en-IN" sz="1000"/>
              <a:t>जो</a:t>
            </a:r>
            <a:r>
              <a:rPr dirty="0" lang="en-IN" sz="1000"/>
              <a:t> </a:t>
            </a:r>
            <a:r>
              <a:rPr dirty="0" err="1" lang="en-IN" sz="1000"/>
              <a:t>कह</a:t>
            </a:r>
            <a:r>
              <a:rPr dirty="0" lang="en-IN" sz="1000"/>
              <a:t> </a:t>
            </a:r>
            <a:r>
              <a:rPr dirty="0" err="1" lang="en-IN" sz="1000"/>
              <a:t>रहा</a:t>
            </a:r>
            <a:r>
              <a:rPr dirty="0" lang="en-IN" sz="1000"/>
              <a:t> </a:t>
            </a:r>
            <a:r>
              <a:rPr dirty="0" err="1" lang="en-IN" sz="1000"/>
              <a:t>हो</a:t>
            </a:r>
            <a:r>
              <a:rPr dirty="0" lang="en-IN" sz="1000"/>
              <a:t> </a:t>
            </a:r>
            <a:r>
              <a:rPr dirty="0" err="1" lang="en-IN" sz="1000"/>
              <a:t>या</a:t>
            </a:r>
            <a:r>
              <a:rPr dirty="0" lang="en-IN" sz="1000"/>
              <a:t> </a:t>
            </a:r>
            <a:r>
              <a:rPr dirty="0" err="1" lang="en-IN" sz="1000"/>
              <a:t>कर</a:t>
            </a:r>
            <a:r>
              <a:rPr dirty="0" lang="en-IN" sz="1000"/>
              <a:t> </a:t>
            </a:r>
            <a:r>
              <a:rPr dirty="0" err="1" lang="en-IN" sz="1000"/>
              <a:t>रहा</a:t>
            </a:r>
            <a:r>
              <a:rPr dirty="0" lang="en-IN" sz="1000"/>
              <a:t> </a:t>
            </a:r>
            <a:r>
              <a:rPr dirty="0" err="1" lang="en-IN" sz="1000"/>
              <a:t>हो,उसके</a:t>
            </a:r>
            <a:r>
              <a:rPr dirty="0" lang="en-IN" sz="1000"/>
              <a:t> </a:t>
            </a:r>
            <a:r>
              <a:rPr dirty="0" err="1" lang="en-IN" sz="1000"/>
              <a:t>बारे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r>
              <a:rPr dirty="0" lang="en-IN" sz="1000"/>
              <a:t>।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0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खेल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साथ</a:t>
            </a:r>
            <a:r>
              <a:rPr dirty="0" lang="en-IN" sz="1000"/>
              <a:t> </a:t>
            </a:r>
            <a:r>
              <a:rPr dirty="0" err="1" lang="en-IN" sz="1000"/>
              <a:t>भूमिकाओं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विपरीत</a:t>
            </a:r>
            <a:r>
              <a:rPr dirty="0" lang="en-IN" sz="1000"/>
              <a:t> </a:t>
            </a:r>
            <a:r>
              <a:rPr dirty="0" err="1" lang="en-IN" sz="1000"/>
              <a:t>करना</a:t>
            </a:r>
            <a:r>
              <a:rPr dirty="0" lang="en-IN" sz="1000"/>
              <a:t> </a:t>
            </a:r>
            <a:r>
              <a:rPr dirty="0" err="1" lang="en-IN" sz="1000"/>
              <a:t>बहुत</a:t>
            </a:r>
            <a:r>
              <a:rPr dirty="0" lang="en-IN" sz="1000"/>
              <a:t> </a:t>
            </a:r>
            <a:r>
              <a:rPr dirty="0" err="1" lang="en-IN" sz="1000"/>
              <a:t>मजेदार</a:t>
            </a:r>
            <a:r>
              <a:rPr dirty="0" lang="en-IN" sz="1000"/>
              <a:t> </a:t>
            </a:r>
            <a:r>
              <a:rPr dirty="0" err="1" lang="en-IN" sz="1000"/>
              <a:t>हो</a:t>
            </a:r>
            <a:r>
              <a:rPr dirty="0" lang="en-IN" sz="1000"/>
              <a:t> </a:t>
            </a:r>
            <a:r>
              <a:rPr dirty="0" err="1" lang="en-IN" sz="1000"/>
              <a:t>सकता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। </a:t>
            </a:r>
            <a:r>
              <a:rPr dirty="0" err="1" lang="en-IN" sz="1000"/>
              <a:t>आप</a:t>
            </a:r>
            <a:r>
              <a:rPr dirty="0" lang="en-IN" sz="1000"/>
              <a:t>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की</a:t>
            </a:r>
            <a:r>
              <a:rPr dirty="0" lang="en-IN" sz="1000"/>
              <a:t> </a:t>
            </a:r>
            <a:r>
              <a:rPr dirty="0" err="1" lang="en-IN" sz="1000"/>
              <a:t>भूमिका</a:t>
            </a:r>
            <a:r>
              <a:rPr dirty="0" lang="en-IN" sz="1000"/>
              <a:t> </a:t>
            </a:r>
            <a:r>
              <a:rPr dirty="0" err="1" lang="en-IN" sz="1000"/>
              <a:t>लें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मम्मी</a:t>
            </a:r>
            <a:r>
              <a:rPr dirty="0" lang="en-IN" sz="1000"/>
              <a:t> </a:t>
            </a:r>
            <a:r>
              <a:rPr dirty="0" err="1" lang="en-IN" sz="1000"/>
              <a:t>या</a:t>
            </a:r>
            <a:r>
              <a:rPr dirty="0" lang="en-IN" sz="1000"/>
              <a:t> </a:t>
            </a:r>
            <a:r>
              <a:rPr dirty="0" err="1" lang="en-IN" sz="1000"/>
              <a:t>टीचर</a:t>
            </a:r>
            <a:r>
              <a:rPr dirty="0" lang="en-IN" sz="1000"/>
              <a:t> </a:t>
            </a:r>
            <a:r>
              <a:rPr dirty="0" err="1" lang="en-IN" sz="1000"/>
              <a:t>बनने</a:t>
            </a:r>
            <a:r>
              <a:rPr dirty="0" lang="en-IN" sz="1000"/>
              <a:t> </a:t>
            </a:r>
            <a:r>
              <a:rPr dirty="0" err="1" lang="en-IN" sz="1000"/>
              <a:t>दें</a:t>
            </a:r>
            <a:r>
              <a:rPr dirty="0" lang="en-IN" sz="1000"/>
              <a:t>। </a:t>
            </a:r>
            <a:r>
              <a:rPr dirty="0" err="1" lang="en-IN" sz="1000"/>
              <a:t>इस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उन्हें</a:t>
            </a:r>
            <a:r>
              <a:rPr dirty="0" lang="en-IN" sz="1000"/>
              <a:t> </a:t>
            </a:r>
            <a:r>
              <a:rPr dirty="0" err="1" lang="en-IN" sz="1000"/>
              <a:t>नई</a:t>
            </a:r>
            <a:r>
              <a:rPr dirty="0" lang="en-IN" sz="1000"/>
              <a:t>  </a:t>
            </a:r>
            <a:r>
              <a:rPr dirty="0" err="1" lang="en-IN" sz="1000"/>
              <a:t>स्थितियों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भावनाओं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बारे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करने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मदद</a:t>
            </a:r>
            <a:r>
              <a:rPr dirty="0" lang="en-IN" sz="1000"/>
              <a:t> </a:t>
            </a:r>
            <a:r>
              <a:rPr dirty="0" err="1" lang="en-IN" sz="1000"/>
              <a:t>मिलेगी</a:t>
            </a:r>
            <a:r>
              <a:rPr dirty="0" lang="en-IN" sz="1000"/>
              <a:t>।</a:t>
            </a:r>
          </a:p>
          <a:p>
            <a:pPr indent="-171450" marL="171450">
              <a:buFont charset="0" panose="020B0604020202020204" pitchFamily="34" typeface="Arial"/>
              <a:buChar char="•"/>
            </a:pPr>
            <a:endParaRPr dirty="0" lang="en-IN" sz="1000"/>
          </a:p>
        </p:txBody>
      </p:sp>
      <p:sp>
        <p:nvSpPr>
          <p:cNvPr id="6" name="TextBox 5"/>
          <p:cNvSpPr txBox="1"/>
          <p:nvPr/>
        </p:nvSpPr>
        <p:spPr>
          <a:xfrm>
            <a:off x="147320" y="945797"/>
            <a:ext cx="14097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>
                <a:solidFill>
                  <a:schemeClr val="bg1"/>
                </a:solidFill>
              </a:rPr>
              <a:t>संवाद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में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मदद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करने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वाली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चीजें</a:t>
            </a:r>
            <a:r>
              <a:rPr dirty="0" lang="en-IN" sz="140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320" y="1653540"/>
            <a:ext cx="1510030" cy="161582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hi-IN" sz="1100">
                <a:solidFill>
                  <a:schemeClr val="bg1"/>
                </a:solidFill>
              </a:rPr>
              <a:t>खिलौने जो रोज़मर्रा की गतिविधियों को दर्शायें जैसे गुड़िया,बिल्ली,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lang="hi-IN" sz="1100">
                <a:solidFill>
                  <a:schemeClr val="bg1"/>
                </a:solidFill>
              </a:rPr>
              <a:t>एक्शन हीरो, प्याला,चम्मच,प्लेट,कटोरी बोर्ड गेम्स जैसे लूडो,सांप सीढ़ी</a:t>
            </a:r>
          </a:p>
          <a:p>
            <a:br>
              <a:rPr dirty="0" lang="hi-IN" sz="1100">
                <a:solidFill>
                  <a:schemeClr val="bg1"/>
                </a:solidFill>
              </a:rPr>
            </a:br>
            <a:endParaRPr dirty="0" lang="en-IN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104917"/>
      </p:ext>
    </p:extLst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"/>
          <a:stretch/>
        </p:blipFill>
        <p:spPr>
          <a:xfrm>
            <a:off x="0" y="830"/>
            <a:ext cx="5326063" cy="71905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0520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endParaRPr b="1" dirty="0" lang="en-IN">
              <a:solidFill>
                <a:srgbClr val="59659F"/>
              </a:solidFill>
            </a:endParaRPr>
          </a:p>
          <a:p>
            <a:r>
              <a:rPr b="1" dirty="0" lang="en-IN">
                <a:solidFill>
                  <a:srgbClr val="59659F"/>
                </a:solidFill>
              </a:rPr>
              <a:t>3 </a:t>
            </a:r>
            <a:r>
              <a:rPr b="1" dirty="0" err="1" lang="en-IN">
                <a:solidFill>
                  <a:srgbClr val="59659F"/>
                </a:solidFill>
              </a:rPr>
              <a:t>से</a:t>
            </a:r>
            <a:r>
              <a:rPr b="1" dirty="0" lang="en-IN">
                <a:solidFill>
                  <a:srgbClr val="59659F"/>
                </a:solidFill>
              </a:rPr>
              <a:t> 4 </a:t>
            </a:r>
            <a:r>
              <a:rPr b="1" dirty="0" err="1" lang="en-IN">
                <a:solidFill>
                  <a:srgbClr val="59659F"/>
                </a:solidFill>
              </a:rPr>
              <a:t>साल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और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बड़ी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उम्र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7422" y="894998"/>
            <a:ext cx="3369707" cy="440120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साथ</a:t>
            </a:r>
            <a:r>
              <a:rPr dirty="0" lang="en-IN" sz="1000"/>
              <a:t> </a:t>
            </a:r>
            <a:r>
              <a:rPr dirty="0" err="1" lang="en-IN" sz="1000"/>
              <a:t>खेलें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endParaRPr dirty="0" lang="en-IN" sz="1000"/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000"/>
              <a:t>रंग</a:t>
            </a:r>
            <a:r>
              <a:rPr dirty="0" lang="en-IN" sz="1000"/>
              <a:t> </a:t>
            </a:r>
            <a:r>
              <a:rPr dirty="0" err="1" lang="en-IN" sz="1000"/>
              <a:t>बिरंगी</a:t>
            </a:r>
            <a:r>
              <a:rPr dirty="0" lang="en-IN" sz="1000"/>
              <a:t> </a:t>
            </a:r>
            <a:r>
              <a:rPr dirty="0" err="1" lang="en-IN" sz="1000"/>
              <a:t>चींजों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साथ</a:t>
            </a:r>
            <a:r>
              <a:rPr dirty="0" lang="en-IN" sz="1000"/>
              <a:t> </a:t>
            </a:r>
            <a:r>
              <a:rPr dirty="0" err="1" lang="en-IN" sz="1000"/>
              <a:t>खेलते</a:t>
            </a:r>
            <a:r>
              <a:rPr dirty="0" lang="en-IN" sz="1000"/>
              <a:t> </a:t>
            </a:r>
            <a:r>
              <a:rPr dirty="0" err="1" lang="en-IN" sz="1000"/>
              <a:t>समय</a:t>
            </a:r>
            <a:r>
              <a:rPr dirty="0" lang="en-IN" sz="1000"/>
              <a:t>, </a:t>
            </a:r>
            <a:r>
              <a:rPr dirty="0" err="1" lang="en-IN" sz="1000"/>
              <a:t>रंग</a:t>
            </a:r>
            <a:r>
              <a:rPr dirty="0" lang="en-IN" sz="1000"/>
              <a:t>, </a:t>
            </a:r>
            <a:r>
              <a:rPr dirty="0" err="1" lang="en-IN" sz="1000"/>
              <a:t>आकार</a:t>
            </a:r>
            <a:r>
              <a:rPr dirty="0" lang="en-IN" sz="1000"/>
              <a:t> </a:t>
            </a:r>
            <a:r>
              <a:rPr dirty="0" err="1" lang="en-IN" sz="1000"/>
              <a:t>मात्रा</a:t>
            </a:r>
            <a:r>
              <a:rPr dirty="0" lang="en-IN" sz="1000"/>
              <a:t> </a:t>
            </a:r>
            <a:r>
              <a:rPr dirty="0" err="1" lang="en-IN" sz="1000"/>
              <a:t>की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endParaRPr dirty="0" lang="en-IN" sz="1000"/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000"/>
              <a:t>सप्ताह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दिन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महीनों</a:t>
            </a:r>
            <a:r>
              <a:rPr dirty="0" lang="en-IN" sz="1000"/>
              <a:t> </a:t>
            </a:r>
            <a:r>
              <a:rPr dirty="0" err="1" lang="en-IN" sz="1000"/>
              <a:t>की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endParaRPr dirty="0" lang="en-IN" sz="1000"/>
          </a:p>
          <a:p>
            <a:r>
              <a:rPr dirty="0" lang="en-IN" sz="1000"/>
              <a:t>      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बोर्डगेम</a:t>
            </a:r>
            <a:r>
              <a:rPr dirty="0" lang="en-IN" sz="1000"/>
              <a:t>(</a:t>
            </a:r>
            <a:r>
              <a:rPr dirty="0" err="1" lang="en-IN" sz="1000"/>
              <a:t>जैसे</a:t>
            </a:r>
            <a:r>
              <a:rPr dirty="0" lang="en-IN" sz="1000"/>
              <a:t> </a:t>
            </a:r>
            <a:r>
              <a:rPr dirty="0" err="1" lang="en-IN" sz="1000"/>
              <a:t>लूडो</a:t>
            </a:r>
            <a:r>
              <a:rPr dirty="0" lang="en-IN" sz="1000"/>
              <a:t>, </a:t>
            </a:r>
            <a:r>
              <a:rPr dirty="0" err="1" lang="en-IN" sz="1000"/>
              <a:t>साँप</a:t>
            </a:r>
            <a:r>
              <a:rPr dirty="0" lang="en-IN" sz="1000"/>
              <a:t> </a:t>
            </a:r>
            <a:r>
              <a:rPr dirty="0" err="1" lang="en-IN" sz="1000"/>
              <a:t>सीढ़ी</a:t>
            </a:r>
            <a:r>
              <a:rPr dirty="0" lang="en-IN" sz="1000"/>
              <a:t>) </a:t>
            </a:r>
            <a:r>
              <a:rPr dirty="0" err="1" lang="en-IN" sz="1000"/>
              <a:t>खेलने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बच्चों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ध्यान</a:t>
            </a:r>
            <a:r>
              <a:rPr dirty="0" lang="en-IN" sz="1000"/>
              <a:t> </a:t>
            </a:r>
            <a:r>
              <a:rPr dirty="0" err="1" lang="en-IN" sz="1000"/>
              <a:t>देना</a:t>
            </a:r>
            <a:r>
              <a:rPr dirty="0" lang="en-IN" sz="1000"/>
              <a:t>, </a:t>
            </a:r>
            <a:r>
              <a:rPr dirty="0" err="1" lang="en-IN" sz="1000"/>
              <a:t>औरों</a:t>
            </a:r>
            <a:r>
              <a:rPr dirty="0" lang="en-IN" sz="1000"/>
              <a:t> </a:t>
            </a:r>
            <a:r>
              <a:rPr dirty="0" err="1" lang="en-IN" sz="1000"/>
              <a:t>की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सुनना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बारी</a:t>
            </a:r>
            <a:r>
              <a:rPr dirty="0" lang="en-IN" sz="1000"/>
              <a:t> </a:t>
            </a:r>
            <a:r>
              <a:rPr dirty="0" err="1" lang="en-IN" sz="1000"/>
              <a:t>लेना</a:t>
            </a:r>
            <a:r>
              <a:rPr dirty="0" lang="en-IN" sz="1000"/>
              <a:t> </a:t>
            </a:r>
            <a:r>
              <a:rPr dirty="0" err="1" lang="en-IN" sz="1000"/>
              <a:t>आता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।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0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बच्चों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बोलने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पहले</a:t>
            </a:r>
            <a:r>
              <a:rPr dirty="0" lang="en-IN" sz="1000"/>
              <a:t> </a:t>
            </a:r>
            <a:r>
              <a:rPr dirty="0" err="1" lang="en-IN" sz="1000"/>
              <a:t>सोचने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लिए</a:t>
            </a:r>
            <a:r>
              <a:rPr dirty="0" lang="en-IN" sz="1000"/>
              <a:t> </a:t>
            </a:r>
            <a:r>
              <a:rPr dirty="0" err="1" lang="en-IN" sz="1000"/>
              <a:t>समय</a:t>
            </a:r>
            <a:r>
              <a:rPr dirty="0" lang="en-IN" sz="1000"/>
              <a:t> </a:t>
            </a:r>
            <a:r>
              <a:rPr dirty="0" err="1" lang="en-IN" sz="1000"/>
              <a:t>की</a:t>
            </a:r>
            <a:r>
              <a:rPr dirty="0" lang="en-IN" sz="1000"/>
              <a:t> </a:t>
            </a:r>
            <a:r>
              <a:rPr dirty="0" err="1" lang="en-IN" sz="1000"/>
              <a:t>आवश्यकता</a:t>
            </a:r>
            <a:r>
              <a:rPr dirty="0" lang="en-IN" sz="1000"/>
              <a:t> </a:t>
            </a:r>
            <a:r>
              <a:rPr dirty="0" err="1" lang="en-IN" sz="1000"/>
              <a:t>हो</a:t>
            </a:r>
            <a:r>
              <a:rPr dirty="0" lang="en-IN" sz="1000"/>
              <a:t> </a:t>
            </a:r>
            <a:r>
              <a:rPr dirty="0" err="1" lang="en-IN" sz="1000"/>
              <a:t>सकती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, </a:t>
            </a:r>
            <a:r>
              <a:rPr dirty="0" err="1" lang="en-IN" sz="1000"/>
              <a:t>उन्हें</a:t>
            </a:r>
            <a:r>
              <a:rPr dirty="0" lang="en-IN" sz="1000"/>
              <a:t> </a:t>
            </a:r>
            <a:r>
              <a:rPr dirty="0" err="1" lang="en-IN" sz="1000"/>
              <a:t>जवाब</a:t>
            </a:r>
            <a:r>
              <a:rPr dirty="0" lang="en-IN" sz="1000"/>
              <a:t> </a:t>
            </a:r>
            <a:r>
              <a:rPr dirty="0" err="1" lang="en-IN" sz="1000"/>
              <a:t>देने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लिए</a:t>
            </a:r>
            <a:r>
              <a:rPr dirty="0" lang="en-IN" sz="1000"/>
              <a:t> </a:t>
            </a:r>
            <a:r>
              <a:rPr dirty="0" err="1" lang="en-IN" sz="1000"/>
              <a:t>समय</a:t>
            </a:r>
            <a:r>
              <a:rPr dirty="0" lang="en-IN" sz="1000"/>
              <a:t> </a:t>
            </a:r>
            <a:r>
              <a:rPr dirty="0" err="1" lang="en-IN" sz="1000"/>
              <a:t>दें</a:t>
            </a:r>
            <a:r>
              <a:rPr dirty="0" lang="en-IN" sz="1000"/>
              <a:t> </a:t>
            </a:r>
            <a:r>
              <a:rPr dirty="0" err="1" lang="en-IN" sz="1000"/>
              <a:t>उनकी</a:t>
            </a:r>
            <a:r>
              <a:rPr dirty="0" lang="en-IN" sz="1000"/>
              <a:t> </a:t>
            </a:r>
            <a:r>
              <a:rPr dirty="0" err="1" lang="en-IN" sz="1000"/>
              <a:t>तरफ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खुद</a:t>
            </a:r>
            <a:r>
              <a:rPr dirty="0" lang="en-IN" sz="1000"/>
              <a:t> </a:t>
            </a:r>
            <a:r>
              <a:rPr dirty="0" err="1" lang="en-IN" sz="1000"/>
              <a:t>जवाब</a:t>
            </a:r>
            <a:r>
              <a:rPr dirty="0" lang="en-IN" sz="1000"/>
              <a:t> </a:t>
            </a:r>
            <a:r>
              <a:rPr dirty="0" err="1" lang="en-IN" sz="1000"/>
              <a:t>ना</a:t>
            </a:r>
            <a:r>
              <a:rPr dirty="0" lang="en-IN" sz="1000"/>
              <a:t> </a:t>
            </a:r>
            <a:r>
              <a:rPr dirty="0" err="1" lang="en-IN" sz="1000"/>
              <a:t>दें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उनके</a:t>
            </a:r>
            <a:r>
              <a:rPr dirty="0" lang="en-IN" sz="1000"/>
              <a:t> </a:t>
            </a:r>
            <a:r>
              <a:rPr dirty="0" err="1" lang="en-IN" sz="1000"/>
              <a:t>वाक्य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खुद</a:t>
            </a:r>
            <a:r>
              <a:rPr dirty="0" lang="en-IN" sz="1000"/>
              <a:t> </a:t>
            </a:r>
            <a:r>
              <a:rPr dirty="0" err="1" lang="en-IN" sz="1000"/>
              <a:t>पुरा</a:t>
            </a:r>
            <a:r>
              <a:rPr dirty="0" lang="en-IN" sz="1000"/>
              <a:t> </a:t>
            </a:r>
            <a:r>
              <a:rPr dirty="0" err="1" lang="en-IN" sz="1000"/>
              <a:t>ना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r>
              <a:rPr dirty="0" lang="en-IN" sz="1000"/>
              <a:t>।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0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000"/>
              <a:t>बच्चों</a:t>
            </a:r>
            <a:r>
              <a:rPr dirty="0" lang="en-IN" sz="1000"/>
              <a:t> </a:t>
            </a:r>
            <a:r>
              <a:rPr dirty="0" err="1" lang="en-IN" sz="1000"/>
              <a:t>की</a:t>
            </a:r>
            <a:r>
              <a:rPr dirty="0" lang="en-IN" sz="1000"/>
              <a:t> </a:t>
            </a:r>
            <a:r>
              <a:rPr dirty="0" err="1" lang="en-IN" sz="1000"/>
              <a:t>इस</a:t>
            </a:r>
            <a:r>
              <a:rPr dirty="0" lang="en-IN" sz="1000"/>
              <a:t> </a:t>
            </a:r>
            <a:r>
              <a:rPr dirty="0" err="1" lang="en-IN" sz="1000"/>
              <a:t>उम्र</a:t>
            </a:r>
            <a:r>
              <a:rPr dirty="0" lang="en-IN" sz="1000"/>
              <a:t> </a:t>
            </a:r>
            <a:r>
              <a:rPr dirty="0" err="1" lang="en-IN" sz="1000"/>
              <a:t>से</a:t>
            </a:r>
            <a:r>
              <a:rPr dirty="0" lang="en-IN" sz="1000"/>
              <a:t> </a:t>
            </a:r>
            <a:r>
              <a:rPr dirty="0" err="1" lang="en-IN" sz="1000"/>
              <a:t>सवाल</a:t>
            </a:r>
            <a:r>
              <a:rPr dirty="0" lang="en-IN" sz="1000"/>
              <a:t> </a:t>
            </a:r>
            <a:r>
              <a:rPr dirty="0" err="1" lang="en-IN" sz="1000"/>
              <a:t>पूछ</a:t>
            </a:r>
            <a:r>
              <a:rPr dirty="0" lang="en-IN" sz="1000"/>
              <a:t> </a:t>
            </a:r>
            <a:r>
              <a:rPr dirty="0" err="1" lang="en-IN" sz="1000"/>
              <a:t>कर</a:t>
            </a:r>
            <a:r>
              <a:rPr dirty="0" lang="en-IN" sz="1000"/>
              <a:t> </a:t>
            </a:r>
            <a:r>
              <a:rPr dirty="0" err="1" lang="en-IN" sz="1000"/>
              <a:t>आप</a:t>
            </a:r>
            <a:r>
              <a:rPr dirty="0" lang="en-IN" sz="1000"/>
              <a:t> </a:t>
            </a:r>
            <a:r>
              <a:rPr dirty="0" err="1" lang="en-IN" sz="1000"/>
              <a:t>बच्चे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अपनी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विस्तृत</a:t>
            </a:r>
            <a:r>
              <a:rPr dirty="0" lang="en-IN" sz="1000"/>
              <a:t> </a:t>
            </a:r>
            <a:r>
              <a:rPr dirty="0" err="1" lang="en-IN" sz="1000"/>
              <a:t>करने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लिए</a:t>
            </a:r>
            <a:r>
              <a:rPr dirty="0" lang="en-IN" sz="1000"/>
              <a:t> </a:t>
            </a:r>
            <a:r>
              <a:rPr dirty="0" err="1" lang="en-IN" sz="1000"/>
              <a:t>प्रोत्साहित</a:t>
            </a:r>
            <a:r>
              <a:rPr dirty="0" lang="en-IN" sz="1000"/>
              <a:t> </a:t>
            </a:r>
            <a:r>
              <a:rPr dirty="0" err="1" lang="en-IN" sz="1000"/>
              <a:t>कर</a:t>
            </a:r>
            <a:r>
              <a:rPr dirty="0" lang="en-IN" sz="1000"/>
              <a:t> </a:t>
            </a:r>
            <a:r>
              <a:rPr dirty="0" err="1" lang="en-IN" sz="1000"/>
              <a:t>सकते</a:t>
            </a:r>
            <a:r>
              <a:rPr dirty="0" lang="en-IN" sz="1000"/>
              <a:t> </a:t>
            </a:r>
            <a:r>
              <a:rPr dirty="0" err="1" lang="en-IN" sz="1000"/>
              <a:t>हैं</a:t>
            </a:r>
            <a:endParaRPr dirty="0" lang="en-IN" sz="1000"/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000"/>
          </a:p>
          <a:p>
            <a:pPr lvl="1"/>
            <a:r>
              <a:rPr dirty="0" err="1" lang="en-IN" sz="1000"/>
              <a:t>काम</a:t>
            </a:r>
            <a:r>
              <a:rPr dirty="0" lang="en-IN" sz="1000"/>
              <a:t> </a:t>
            </a:r>
            <a:r>
              <a:rPr dirty="0" err="1" lang="en-IN" sz="1000"/>
              <a:t>करने</a:t>
            </a:r>
            <a:r>
              <a:rPr dirty="0" lang="en-IN" sz="1000"/>
              <a:t> </a:t>
            </a:r>
            <a:r>
              <a:rPr dirty="0" err="1" lang="en-IN" sz="1000"/>
              <a:t>वाले</a:t>
            </a:r>
            <a:r>
              <a:rPr dirty="0" lang="en-IN" sz="1000"/>
              <a:t> </a:t>
            </a:r>
            <a:r>
              <a:rPr dirty="0" err="1" lang="en-IN" sz="1000"/>
              <a:t>सवाल</a:t>
            </a:r>
            <a:r>
              <a:rPr dirty="0" lang="en-IN" sz="1000"/>
              <a:t>: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000"/>
              <a:t>आप</a:t>
            </a:r>
            <a:r>
              <a:rPr dirty="0" lang="en-IN" sz="1000"/>
              <a:t> </a:t>
            </a: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बना</a:t>
            </a:r>
            <a:r>
              <a:rPr dirty="0" lang="en-IN" sz="1000"/>
              <a:t> </a:t>
            </a:r>
            <a:r>
              <a:rPr dirty="0" err="1" lang="en-IN" sz="1000"/>
              <a:t>रहे</a:t>
            </a:r>
            <a:r>
              <a:rPr dirty="0" lang="en-IN" sz="1000"/>
              <a:t> </a:t>
            </a:r>
            <a:r>
              <a:rPr dirty="0" err="1" lang="en-IN" sz="1000"/>
              <a:t>हैं</a:t>
            </a:r>
            <a:r>
              <a:rPr dirty="0" lang="en-IN" sz="1000"/>
              <a:t>?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000"/>
              <a:t>यह</a:t>
            </a:r>
            <a:r>
              <a:rPr dirty="0" lang="en-IN" sz="1000"/>
              <a:t> </a:t>
            </a:r>
            <a:r>
              <a:rPr dirty="0" err="1" lang="en-IN" sz="1000"/>
              <a:t>बहुत</a:t>
            </a:r>
            <a:r>
              <a:rPr dirty="0" lang="en-IN" sz="1000"/>
              <a:t> </a:t>
            </a:r>
            <a:r>
              <a:rPr dirty="0" err="1" lang="en-IN" sz="1000"/>
              <a:t>अच्छा</a:t>
            </a:r>
            <a:r>
              <a:rPr dirty="0" lang="en-IN" sz="1000"/>
              <a:t> </a:t>
            </a:r>
            <a:r>
              <a:rPr dirty="0" err="1" lang="en-IN" sz="1000"/>
              <a:t>लग</a:t>
            </a:r>
            <a:r>
              <a:rPr dirty="0" lang="en-IN" sz="1000"/>
              <a:t> </a:t>
            </a:r>
            <a:r>
              <a:rPr dirty="0" err="1" lang="en-IN" sz="1000"/>
              <a:t>रहा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, </a:t>
            </a:r>
            <a:r>
              <a:rPr dirty="0" err="1" lang="en-IN" sz="1000"/>
              <a:t>कैसे</a:t>
            </a:r>
            <a:r>
              <a:rPr dirty="0" lang="en-IN" sz="1000"/>
              <a:t> </a:t>
            </a:r>
            <a:r>
              <a:rPr dirty="0" err="1" lang="en-IN" sz="1000"/>
              <a:t>बनाया</a:t>
            </a:r>
            <a:r>
              <a:rPr dirty="0" lang="en-IN" sz="1000"/>
              <a:t>?</a:t>
            </a:r>
            <a:br>
              <a:rPr dirty="0" lang="en-IN" sz="1000"/>
            </a:br>
            <a:endParaRPr dirty="0" lang="en-IN" sz="1000"/>
          </a:p>
          <a:p>
            <a:pPr lvl="1"/>
            <a:r>
              <a:rPr dirty="0" err="1" lang="en-IN" sz="1000"/>
              <a:t>याददाश्त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सवाल</a:t>
            </a:r>
            <a:r>
              <a:rPr dirty="0" lang="en-IN" sz="1000"/>
              <a:t>: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000"/>
              <a:t>आपने</a:t>
            </a:r>
            <a:r>
              <a:rPr dirty="0" lang="en-IN" sz="1000"/>
              <a:t> </a:t>
            </a:r>
            <a:r>
              <a:rPr dirty="0" err="1" lang="en-IN" sz="1000"/>
              <a:t>और</a:t>
            </a:r>
            <a:r>
              <a:rPr dirty="0" lang="en-IN" sz="1000"/>
              <a:t> </a:t>
            </a:r>
            <a:r>
              <a:rPr dirty="0" err="1" lang="en-IN" sz="1000"/>
              <a:t>आपके</a:t>
            </a:r>
            <a:r>
              <a:rPr dirty="0" lang="en-IN" sz="1000"/>
              <a:t> </a:t>
            </a:r>
            <a:r>
              <a:rPr dirty="0" err="1" lang="en-IN" sz="1000"/>
              <a:t>दोस्त</a:t>
            </a:r>
            <a:r>
              <a:rPr dirty="0" lang="en-IN" sz="1000"/>
              <a:t> </a:t>
            </a:r>
            <a:r>
              <a:rPr dirty="0" err="1" lang="en-IN" sz="1000"/>
              <a:t>ने</a:t>
            </a:r>
            <a:r>
              <a:rPr dirty="0" lang="en-IN" sz="1000"/>
              <a:t> </a:t>
            </a:r>
            <a:r>
              <a:rPr dirty="0" err="1" lang="en-IN" sz="1000"/>
              <a:t>पार्क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किया</a:t>
            </a:r>
            <a:r>
              <a:rPr dirty="0" lang="en-IN" sz="1000"/>
              <a:t>?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000"/>
              <a:t>आज</a:t>
            </a:r>
            <a:r>
              <a:rPr dirty="0" lang="en-IN" sz="1000"/>
              <a:t> </a:t>
            </a: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आपको</a:t>
            </a:r>
            <a:r>
              <a:rPr dirty="0" lang="en-IN" sz="1000"/>
              <a:t> </a:t>
            </a:r>
            <a:r>
              <a:rPr dirty="0" err="1" lang="en-IN" sz="1000"/>
              <a:t>स्कूल</a:t>
            </a:r>
            <a:r>
              <a:rPr dirty="0" lang="en-IN" sz="1000"/>
              <a:t> </a:t>
            </a:r>
            <a:r>
              <a:rPr dirty="0" err="1" lang="en-IN" sz="1000"/>
              <a:t>में</a:t>
            </a:r>
            <a:r>
              <a:rPr dirty="0" lang="en-IN" sz="1000"/>
              <a:t> </a:t>
            </a:r>
            <a:r>
              <a:rPr dirty="0" err="1" lang="en-IN" sz="1000"/>
              <a:t>मजा</a:t>
            </a:r>
            <a:r>
              <a:rPr dirty="0" lang="en-IN" sz="1000"/>
              <a:t> </a:t>
            </a:r>
            <a:r>
              <a:rPr dirty="0" err="1" lang="en-IN" sz="1000"/>
              <a:t>आया</a:t>
            </a:r>
            <a:r>
              <a:rPr dirty="0" lang="en-IN" sz="1000"/>
              <a:t>?</a:t>
            </a:r>
          </a:p>
          <a:p>
            <a:pPr lvl="1"/>
            <a:br>
              <a:rPr dirty="0" lang="en-IN" sz="1000"/>
            </a:br>
            <a:r>
              <a:rPr dirty="0" err="1" lang="en-IN" sz="1000"/>
              <a:t>भावनाओं</a:t>
            </a:r>
            <a:r>
              <a:rPr dirty="0" lang="en-IN" sz="1000"/>
              <a:t> </a:t>
            </a:r>
            <a:r>
              <a:rPr dirty="0" err="1" lang="en-IN" sz="1000"/>
              <a:t>के</a:t>
            </a:r>
            <a:r>
              <a:rPr dirty="0" lang="en-IN" sz="1000"/>
              <a:t> </a:t>
            </a:r>
            <a:r>
              <a:rPr dirty="0" err="1" lang="en-IN" sz="1000"/>
              <a:t>सवाल</a:t>
            </a:r>
            <a:r>
              <a:rPr dirty="0" lang="en-IN" sz="1000"/>
              <a:t>: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आपको</a:t>
            </a:r>
            <a:r>
              <a:rPr dirty="0" lang="en-IN" sz="1000"/>
              <a:t> </a:t>
            </a:r>
            <a:r>
              <a:rPr dirty="0" err="1" lang="en-IN" sz="1000"/>
              <a:t>दादी</a:t>
            </a:r>
            <a:r>
              <a:rPr dirty="0" lang="en-IN" sz="1000"/>
              <a:t> </a:t>
            </a:r>
            <a:r>
              <a:rPr dirty="0" err="1" lang="en-IN" sz="1000"/>
              <a:t>को</a:t>
            </a:r>
            <a:r>
              <a:rPr dirty="0" lang="en-IN" sz="1000"/>
              <a:t> </a:t>
            </a:r>
            <a:r>
              <a:rPr dirty="0" err="1" lang="en-IN" sz="1000"/>
              <a:t>छोड़ते</a:t>
            </a:r>
            <a:r>
              <a:rPr dirty="0" lang="en-IN" sz="1000"/>
              <a:t> </a:t>
            </a:r>
            <a:r>
              <a:rPr dirty="0" err="1" lang="en-IN" sz="1000"/>
              <a:t>हुए</a:t>
            </a:r>
            <a:r>
              <a:rPr dirty="0" lang="en-IN" sz="1000"/>
              <a:t> </a:t>
            </a:r>
            <a:r>
              <a:rPr dirty="0" err="1" lang="en-IN" sz="1000"/>
              <a:t>दुख</a:t>
            </a:r>
            <a:r>
              <a:rPr dirty="0" lang="en-IN" sz="1000"/>
              <a:t> </a:t>
            </a:r>
            <a:r>
              <a:rPr dirty="0" err="1" lang="en-IN" sz="1000"/>
              <a:t>हुआ</a:t>
            </a:r>
            <a:r>
              <a:rPr dirty="0" lang="en-IN" sz="1000"/>
              <a:t>?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000"/>
              <a:t>क्या</a:t>
            </a:r>
            <a:r>
              <a:rPr dirty="0" lang="en-IN" sz="1000"/>
              <a:t> </a:t>
            </a:r>
            <a:r>
              <a:rPr dirty="0" err="1" lang="en-IN" sz="1000"/>
              <a:t>आपको</a:t>
            </a:r>
            <a:r>
              <a:rPr dirty="0" lang="en-IN" sz="1000"/>
              <a:t> </a:t>
            </a:r>
            <a:r>
              <a:rPr dirty="0" err="1" lang="en-IN" sz="1000"/>
              <a:t>उनकी</a:t>
            </a:r>
            <a:r>
              <a:rPr dirty="0" lang="en-IN" sz="1000"/>
              <a:t> </a:t>
            </a:r>
            <a:r>
              <a:rPr dirty="0" err="1" lang="en-IN" sz="1000"/>
              <a:t>याद</a:t>
            </a:r>
            <a:r>
              <a:rPr dirty="0" lang="en-IN" sz="1000"/>
              <a:t> </a:t>
            </a:r>
            <a:r>
              <a:rPr dirty="0" err="1" lang="en-IN" sz="1000"/>
              <a:t>आती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? </a:t>
            </a:r>
            <a:r>
              <a:rPr dirty="0" err="1" lang="en-IN" sz="1000"/>
              <a:t>वह</a:t>
            </a:r>
            <a:r>
              <a:rPr dirty="0" lang="en-IN" sz="1000"/>
              <a:t> </a:t>
            </a:r>
            <a:r>
              <a:rPr dirty="0" err="1" lang="en-IN" sz="1000"/>
              <a:t>भी</a:t>
            </a:r>
            <a:r>
              <a:rPr dirty="0" lang="en-IN" sz="1000"/>
              <a:t> </a:t>
            </a:r>
            <a:r>
              <a:rPr dirty="0" err="1" lang="en-IN" sz="1000"/>
              <a:t>तुम्हें</a:t>
            </a:r>
            <a:r>
              <a:rPr dirty="0" lang="en-IN" sz="1000"/>
              <a:t> </a:t>
            </a:r>
            <a:r>
              <a:rPr dirty="0" err="1" lang="en-IN" sz="1000"/>
              <a:t>याद</a:t>
            </a:r>
            <a:r>
              <a:rPr dirty="0" lang="en-IN" sz="1000"/>
              <a:t> </a:t>
            </a:r>
            <a:r>
              <a:rPr dirty="0" err="1" lang="en-IN" sz="1000"/>
              <a:t>करती</a:t>
            </a:r>
            <a:r>
              <a:rPr dirty="0" lang="en-IN" sz="1000"/>
              <a:t> </a:t>
            </a:r>
            <a:r>
              <a:rPr dirty="0" err="1" lang="en-IN" sz="1000"/>
              <a:t>है</a:t>
            </a:r>
            <a:r>
              <a:rPr dirty="0" lang="en-IN" sz="1000"/>
              <a:t> </a:t>
            </a:r>
            <a:r>
              <a:rPr dirty="0" err="1" lang="en-IN" sz="1000"/>
              <a:t>उनसे</a:t>
            </a:r>
            <a:r>
              <a:rPr dirty="0" lang="en-IN" sz="1000"/>
              <a:t> </a:t>
            </a:r>
            <a:r>
              <a:rPr dirty="0" err="1" lang="en-IN" sz="1000"/>
              <a:t>टेलीफोन</a:t>
            </a:r>
            <a:r>
              <a:rPr dirty="0" lang="en-IN" sz="1000"/>
              <a:t> </a:t>
            </a:r>
            <a:r>
              <a:rPr dirty="0" err="1" lang="en-IN" sz="1000"/>
              <a:t>पर</a:t>
            </a:r>
            <a:r>
              <a:rPr dirty="0" lang="en-IN" sz="1000"/>
              <a:t> </a:t>
            </a:r>
            <a:r>
              <a:rPr dirty="0" err="1" lang="en-IN" sz="1000"/>
              <a:t>बात</a:t>
            </a:r>
            <a:r>
              <a:rPr dirty="0" lang="en-IN" sz="1000"/>
              <a:t> </a:t>
            </a:r>
            <a:r>
              <a:rPr dirty="0" err="1" lang="en-IN" sz="1000"/>
              <a:t>करें</a:t>
            </a:r>
            <a:r>
              <a:rPr dirty="0" lang="en-IN" sz="1000"/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320" y="945797"/>
            <a:ext cx="14097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>
                <a:solidFill>
                  <a:schemeClr val="bg1"/>
                </a:solidFill>
              </a:rPr>
              <a:t>संवाद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में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मदद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करने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वाली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चीजें</a:t>
            </a:r>
            <a:r>
              <a:rPr dirty="0" lang="en-IN" sz="140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319" y="1653540"/>
            <a:ext cx="1409701" cy="144655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hi-IN" sz="1100">
                <a:solidFill>
                  <a:schemeClr val="bg1"/>
                </a:solidFill>
              </a:rPr>
              <a:t>कागज और पेंसिल/क्रेयॉन,रंग और ब्रश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lang="hi-IN" sz="1100">
                <a:solidFill>
                  <a:schemeClr val="bg1"/>
                </a:solidFill>
              </a:rPr>
              <a:t>छोटी कहानी की किताबें जिसमें चित्र ज्यादा और शब्द कम हों </a:t>
            </a:r>
          </a:p>
          <a:p>
            <a:br>
              <a:rPr dirty="0" lang="hi-IN" sz="1100">
                <a:solidFill>
                  <a:schemeClr val="bg1"/>
                </a:solidFill>
              </a:rPr>
            </a:br>
            <a:endParaRPr dirty="0" lang="en-IN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761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0"/>
            <a:ext cx="5326063" cy="75564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6959" y="277550"/>
            <a:ext cx="458152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IN" sz="2800" b="1" dirty="0" err="1">
                <a:solidFill>
                  <a:srgbClr val="59659F"/>
                </a:solidFill>
              </a:rPr>
              <a:t>अतिरिक्त</a:t>
            </a:r>
            <a:r>
              <a:rPr lang="en-IN" sz="2800" b="1" dirty="0">
                <a:solidFill>
                  <a:srgbClr val="59659F"/>
                </a:solidFill>
              </a:rPr>
              <a:t> </a:t>
            </a:r>
            <a:r>
              <a:rPr lang="en-IN" sz="2800" b="1" dirty="0" err="1">
                <a:solidFill>
                  <a:srgbClr val="59659F"/>
                </a:solidFill>
              </a:rPr>
              <a:t>साधन</a:t>
            </a:r>
            <a:r>
              <a:rPr lang="en-IN" sz="2800" b="1" dirty="0">
                <a:solidFill>
                  <a:srgbClr val="59659F"/>
                </a:solidFill>
              </a:rPr>
              <a:t> </a:t>
            </a:r>
            <a:endParaRPr lang="en-IN" sz="2800" dirty="0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4109" y="1174628"/>
            <a:ext cx="446722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IN" sz="1600" dirty="0" err="1"/>
              <a:t>कुछ</a:t>
            </a:r>
            <a:r>
              <a:rPr lang="en-IN" sz="1600" dirty="0"/>
              <a:t> </a:t>
            </a:r>
            <a:r>
              <a:rPr lang="en-IN" sz="1600" dirty="0" err="1"/>
              <a:t>और</a:t>
            </a:r>
            <a:r>
              <a:rPr lang="en-IN" sz="1600" dirty="0"/>
              <a:t> </a:t>
            </a:r>
            <a:r>
              <a:rPr lang="en-IN" sz="1600" dirty="0" err="1"/>
              <a:t>अन्य</a:t>
            </a:r>
            <a:r>
              <a:rPr lang="en-IN" sz="1600" dirty="0"/>
              <a:t> </a:t>
            </a:r>
            <a:r>
              <a:rPr lang="en-IN" sz="1600" dirty="0" err="1"/>
              <a:t>साधन</a:t>
            </a:r>
            <a:r>
              <a:rPr lang="en-IN" sz="1600" dirty="0"/>
              <a:t> </a:t>
            </a:r>
            <a:r>
              <a:rPr lang="en-IN" sz="1600" dirty="0" err="1"/>
              <a:t>हमारी</a:t>
            </a:r>
            <a:r>
              <a:rPr lang="en-IN" sz="1600" dirty="0"/>
              <a:t> </a:t>
            </a:r>
            <a:r>
              <a:rPr lang="en-IN" sz="1600" dirty="0" err="1"/>
              <a:t>वेबसाइट</a:t>
            </a:r>
            <a:r>
              <a:rPr lang="en-IN" sz="1600" dirty="0"/>
              <a:t> </a:t>
            </a:r>
            <a:r>
              <a:rPr lang="en-IN" sz="1600" dirty="0" err="1"/>
              <a:t>पर</a:t>
            </a:r>
            <a:r>
              <a:rPr lang="en-IN" sz="1600" dirty="0"/>
              <a:t> </a:t>
            </a:r>
            <a:r>
              <a:rPr lang="en-IN" sz="1600" dirty="0" err="1"/>
              <a:t>पाए</a:t>
            </a:r>
            <a:r>
              <a:rPr lang="en-IN" sz="1600" dirty="0"/>
              <a:t> </a:t>
            </a:r>
            <a:r>
              <a:rPr lang="en-IN" sz="1600" dirty="0" err="1"/>
              <a:t>जा</a:t>
            </a:r>
            <a:r>
              <a:rPr lang="en-IN" sz="1600" dirty="0"/>
              <a:t> </a:t>
            </a:r>
            <a:r>
              <a:rPr lang="en-IN" sz="1600" dirty="0" err="1"/>
              <a:t>सकते</a:t>
            </a:r>
            <a:r>
              <a:rPr lang="en-IN" sz="1600" dirty="0"/>
              <a:t> </a:t>
            </a:r>
            <a:r>
              <a:rPr lang="en-IN" sz="1600" dirty="0" err="1"/>
              <a:t>हैं</a:t>
            </a:r>
            <a:endParaRPr lang="en-IN" sz="1600" dirty="0"/>
          </a:p>
          <a:p>
            <a:pPr algn="ctr"/>
            <a:r>
              <a:rPr lang="en-IN" sz="1600" b="1" dirty="0"/>
              <a:t>www.nayi-disha.org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27201" y="2291534"/>
            <a:ext cx="285750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IN" sz="2000" dirty="0" err="1"/>
              <a:t>बचपन</a:t>
            </a:r>
            <a:r>
              <a:rPr lang="en-IN" sz="2000" dirty="0"/>
              <a:t> </a:t>
            </a:r>
            <a:r>
              <a:rPr lang="en-IN" sz="2000" dirty="0" err="1"/>
              <a:t>के</a:t>
            </a:r>
            <a:r>
              <a:rPr lang="en-IN" sz="2000" dirty="0"/>
              <a:t> </a:t>
            </a:r>
            <a:r>
              <a:rPr lang="en-IN" sz="2000" dirty="0" err="1"/>
              <a:t>विकास</a:t>
            </a:r>
            <a:r>
              <a:rPr lang="en-IN" sz="2000" dirty="0"/>
              <a:t> </a:t>
            </a:r>
            <a:r>
              <a:rPr lang="en-IN" sz="2000" dirty="0" err="1"/>
              <a:t>में</a:t>
            </a:r>
            <a:r>
              <a:rPr lang="en-IN" sz="2000" dirty="0"/>
              <a:t> </a:t>
            </a:r>
            <a:r>
              <a:rPr lang="en-IN" sz="2000" dirty="0" err="1"/>
              <a:t>खेल</a:t>
            </a:r>
            <a:r>
              <a:rPr lang="en-IN" sz="2000" dirty="0"/>
              <a:t> </a:t>
            </a:r>
            <a:r>
              <a:rPr lang="en-IN" sz="2000" dirty="0" err="1"/>
              <a:t>तथा</a:t>
            </a:r>
            <a:r>
              <a:rPr lang="en-IN" sz="2000" dirty="0"/>
              <a:t> </a:t>
            </a:r>
            <a:r>
              <a:rPr lang="en-IN" sz="2000" dirty="0" err="1"/>
              <a:t>कहानियों</a:t>
            </a:r>
            <a:r>
              <a:rPr lang="en-IN" sz="2000" dirty="0"/>
              <a:t> </a:t>
            </a:r>
            <a:r>
              <a:rPr lang="en-IN" sz="2000" dirty="0" err="1"/>
              <a:t>का</a:t>
            </a:r>
            <a:r>
              <a:rPr lang="en-IN" sz="2000" dirty="0"/>
              <a:t> </a:t>
            </a:r>
            <a:r>
              <a:rPr lang="en-IN" sz="2000" dirty="0" err="1"/>
              <a:t>महत्व</a:t>
            </a:r>
            <a:endParaRPr lang="en-IN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727201" y="3412785"/>
            <a:ext cx="28575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IN" sz="2000" dirty="0" err="1"/>
              <a:t>गर्भावस्था</a:t>
            </a:r>
            <a:r>
              <a:rPr lang="en-IN" sz="2000" dirty="0"/>
              <a:t> </a:t>
            </a:r>
            <a:r>
              <a:rPr lang="en-IN" sz="2000" dirty="0" err="1"/>
              <a:t>के</a:t>
            </a:r>
            <a:r>
              <a:rPr lang="en-IN" sz="2000" dirty="0"/>
              <a:t> </a:t>
            </a:r>
            <a:r>
              <a:rPr lang="en-IN" sz="2000" dirty="0" err="1"/>
              <a:t>दौरान</a:t>
            </a:r>
            <a:r>
              <a:rPr lang="en-IN" sz="2000" dirty="0"/>
              <a:t> </a:t>
            </a:r>
            <a:r>
              <a:rPr lang="en-IN" sz="2000" dirty="0" err="1"/>
              <a:t>कारक</a:t>
            </a:r>
            <a:r>
              <a:rPr lang="en-IN" sz="2000" dirty="0"/>
              <a:t> </a:t>
            </a:r>
            <a:r>
              <a:rPr lang="en-IN" sz="2000" dirty="0" err="1"/>
              <a:t>जो</a:t>
            </a:r>
            <a:r>
              <a:rPr lang="en-IN" sz="2000" dirty="0"/>
              <a:t> </a:t>
            </a:r>
            <a:r>
              <a:rPr lang="en-IN" sz="2000" dirty="0" err="1"/>
              <a:t>शिशु</a:t>
            </a:r>
            <a:r>
              <a:rPr lang="en-IN" sz="2000" dirty="0"/>
              <a:t> </a:t>
            </a:r>
            <a:r>
              <a:rPr lang="en-IN" sz="2000" dirty="0" err="1"/>
              <a:t>के</a:t>
            </a:r>
            <a:r>
              <a:rPr lang="en-IN" sz="2000" dirty="0"/>
              <a:t> </a:t>
            </a:r>
            <a:r>
              <a:rPr lang="en-IN" sz="2000" dirty="0" err="1"/>
              <a:t>विकास</a:t>
            </a:r>
            <a:r>
              <a:rPr lang="en-IN" sz="2000" dirty="0"/>
              <a:t> </a:t>
            </a:r>
            <a:r>
              <a:rPr lang="en-IN" sz="2000" dirty="0" err="1"/>
              <a:t>में</a:t>
            </a:r>
            <a:r>
              <a:rPr lang="en-IN" sz="2000" dirty="0"/>
              <a:t> </a:t>
            </a:r>
            <a:r>
              <a:rPr lang="en-IN" sz="2000" dirty="0" err="1"/>
              <a:t>मदद</a:t>
            </a:r>
            <a:r>
              <a:rPr lang="en-IN" sz="2000" dirty="0"/>
              <a:t> </a:t>
            </a:r>
            <a:r>
              <a:rPr lang="en-IN" sz="2000" dirty="0" err="1"/>
              <a:t>या</a:t>
            </a:r>
            <a:r>
              <a:rPr lang="en-IN" sz="2000" dirty="0"/>
              <a:t> </a:t>
            </a:r>
            <a:r>
              <a:rPr lang="en-IN" sz="2000" dirty="0" err="1"/>
              <a:t>बाधित</a:t>
            </a:r>
            <a:r>
              <a:rPr lang="en-IN" sz="2000" dirty="0"/>
              <a:t> </a:t>
            </a:r>
            <a:r>
              <a:rPr lang="en-IN" sz="2000" dirty="0" err="1"/>
              <a:t>हो</a:t>
            </a:r>
            <a:r>
              <a:rPr lang="en-IN" sz="2000" dirty="0"/>
              <a:t> </a:t>
            </a:r>
            <a:r>
              <a:rPr lang="en-IN" sz="2000" dirty="0" err="1"/>
              <a:t>सकते</a:t>
            </a:r>
            <a:r>
              <a:rPr lang="en-IN" sz="2000" dirty="0"/>
              <a:t> </a:t>
            </a:r>
            <a:r>
              <a:rPr lang="en-IN" sz="2000" dirty="0" err="1"/>
              <a:t>हैं</a:t>
            </a:r>
            <a:endParaRPr lang="en-IN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727201" y="4841813"/>
            <a:ext cx="285750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IN" sz="2000" dirty="0" err="1"/>
              <a:t>विकास</a:t>
            </a:r>
            <a:r>
              <a:rPr lang="en-IN" sz="2000" dirty="0"/>
              <a:t> </a:t>
            </a:r>
            <a:r>
              <a:rPr lang="en-IN" sz="2000" dirty="0" err="1"/>
              <a:t>की</a:t>
            </a:r>
            <a:r>
              <a:rPr lang="en-IN" sz="2000" dirty="0"/>
              <a:t> </a:t>
            </a:r>
            <a:r>
              <a:rPr lang="en-IN" sz="2000" dirty="0" err="1"/>
              <a:t>जांच</a:t>
            </a:r>
            <a:r>
              <a:rPr lang="en-IN" sz="2000" dirty="0"/>
              <a:t> </a:t>
            </a:r>
            <a:r>
              <a:rPr lang="en-IN" sz="2000" dirty="0" err="1"/>
              <a:t>और</a:t>
            </a:r>
            <a:r>
              <a:rPr lang="en-IN" sz="2000" dirty="0"/>
              <a:t> </a:t>
            </a:r>
            <a:r>
              <a:rPr lang="en-IN" sz="2000" dirty="0" err="1"/>
              <a:t>लाल</a:t>
            </a:r>
            <a:r>
              <a:rPr lang="en-IN" sz="2000" dirty="0"/>
              <a:t> </a:t>
            </a:r>
            <a:r>
              <a:rPr lang="en-IN" sz="2000" dirty="0" err="1"/>
              <a:t>झंडे</a:t>
            </a:r>
            <a:r>
              <a:rPr lang="en-IN" sz="2000" dirty="0"/>
              <a:t> </a:t>
            </a:r>
            <a:r>
              <a:rPr lang="en-IN" sz="2000" dirty="0" err="1"/>
              <a:t>की</a:t>
            </a:r>
            <a:r>
              <a:rPr lang="en-IN" sz="2000" dirty="0"/>
              <a:t> </a:t>
            </a:r>
            <a:r>
              <a:rPr lang="en-IN" sz="2000" dirty="0" err="1"/>
              <a:t>पहचान</a:t>
            </a:r>
            <a:endParaRPr lang="en-IN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94109" y="6432540"/>
            <a:ext cx="446722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IN" sz="1600" dirty="0" err="1"/>
              <a:t>अपने</a:t>
            </a:r>
            <a:r>
              <a:rPr lang="en-IN" sz="1600" dirty="0"/>
              <a:t> </a:t>
            </a:r>
            <a:r>
              <a:rPr lang="en-IN" sz="1600" dirty="0" err="1"/>
              <a:t>सुझाव</a:t>
            </a:r>
            <a:r>
              <a:rPr lang="en-IN" sz="1600" dirty="0"/>
              <a:t> </a:t>
            </a:r>
            <a:r>
              <a:rPr lang="en-IN" sz="1600" dirty="0" err="1"/>
              <a:t>या</a:t>
            </a:r>
            <a:r>
              <a:rPr lang="en-IN" sz="1600" dirty="0"/>
              <a:t> </a:t>
            </a:r>
            <a:r>
              <a:rPr lang="en-IN" sz="1600" dirty="0" err="1"/>
              <a:t>प्रश्नों</a:t>
            </a:r>
            <a:r>
              <a:rPr lang="en-IN" sz="1600" dirty="0"/>
              <a:t> </a:t>
            </a:r>
            <a:r>
              <a:rPr lang="en-IN" sz="1600" dirty="0" err="1"/>
              <a:t>के</a:t>
            </a:r>
            <a:r>
              <a:rPr lang="en-IN" sz="1600" dirty="0"/>
              <a:t> </a:t>
            </a:r>
            <a:r>
              <a:rPr lang="en-IN" sz="1600" dirty="0" err="1"/>
              <a:t>साथ</a:t>
            </a:r>
            <a:r>
              <a:rPr lang="en-IN" sz="1600" dirty="0"/>
              <a:t> </a:t>
            </a:r>
            <a:r>
              <a:rPr lang="en-IN" sz="1600" dirty="0" err="1"/>
              <a:t>हमें</a:t>
            </a:r>
            <a:r>
              <a:rPr lang="en-IN" sz="1600" dirty="0"/>
              <a:t> </a:t>
            </a:r>
            <a:r>
              <a:rPr lang="en-IN" sz="1600" dirty="0" err="1"/>
              <a:t>ईमेल</a:t>
            </a:r>
            <a:r>
              <a:rPr lang="en-IN" sz="1600" dirty="0"/>
              <a:t> </a:t>
            </a:r>
            <a:r>
              <a:rPr lang="en-IN" sz="1600" dirty="0" err="1"/>
              <a:t>करें</a:t>
            </a:r>
            <a:r>
              <a:rPr lang="en-IN" sz="1600" dirty="0"/>
              <a:t> </a:t>
            </a:r>
            <a:r>
              <a:rPr lang="en-IN" sz="1600" dirty="0" err="1"/>
              <a:t>इस</a:t>
            </a:r>
            <a:r>
              <a:rPr lang="en-IN" sz="1600" dirty="0"/>
              <a:t> ID </a:t>
            </a:r>
            <a:r>
              <a:rPr lang="en-IN" sz="1600" dirty="0" err="1"/>
              <a:t>पर</a:t>
            </a:r>
            <a:endParaRPr lang="en-IN" sz="1600" dirty="0"/>
          </a:p>
          <a:p>
            <a:pPr algn="ctr"/>
            <a:r>
              <a:rPr lang="en-IN" sz="1600" b="1" dirty="0"/>
              <a:t>Contactus@nayi-disha.org</a:t>
            </a:r>
          </a:p>
        </p:txBody>
      </p:sp>
    </p:spTree>
    <p:extLst>
      <p:ext uri="{BB962C8B-B14F-4D97-AF65-F5344CB8AC3E}">
        <p14:creationId xmlns:p14="http://schemas.microsoft.com/office/powerpoint/2010/main" val="1974285164"/>
      </p:ext>
    </p:extLst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"/>
          <a:stretch/>
        </p:blipFill>
        <p:spPr>
          <a:xfrm>
            <a:off x="0" y="830"/>
            <a:ext cx="5326063" cy="714927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106553" y="6551112"/>
            <a:ext cx="2981195" cy="529234"/>
            <a:chOff x="1102290" y="6551112"/>
            <a:chExt cx="2981195" cy="529234"/>
          </a:xfrm>
        </p:grpSpPr>
        <p:sp>
          <p:nvSpPr>
            <p:cNvPr id="8" name="Rounded Rectangle 7"/>
            <p:cNvSpPr/>
            <p:nvPr/>
          </p:nvSpPr>
          <p:spPr>
            <a:xfrm>
              <a:off x="1102290" y="6551112"/>
              <a:ext cx="2981195" cy="529234"/>
            </a:xfrm>
            <a:prstGeom prst="roundRect">
              <a:avLst>
                <a:gd fmla="val 42537" name="adj"/>
              </a:avLst>
            </a:prstGeom>
            <a:solidFill>
              <a:srgbClr val="2B399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IN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069789" y="6598094"/>
              <a:ext cx="1947969" cy="461665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b="1" dirty="0" lang="en-US" sz="2400">
                  <a:solidFill>
                    <a:schemeClr val="bg1"/>
                  </a:solidFill>
                  <a:latin charset="0" panose="02040503050203030202" pitchFamily="18" typeface="Mangal"/>
                  <a:cs charset="0" panose="02040503050203030202" pitchFamily="18" typeface="Mangal"/>
                </a:rPr>
                <a:t>8448448996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cstate="print"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2589" y="6598094"/>
              <a:ext cx="592834" cy="420912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8258" y="6623146"/>
              <a:ext cx="411480" cy="411480"/>
            </a:xfrm>
            <a:prstGeom prst="rect">
              <a:avLst/>
            </a:prstGeom>
          </p:spPr>
        </p:pic>
      </p:grpSp>
      <p:sp>
        <p:nvSpPr>
          <p:cNvPr id="13" name="TextBox 12"/>
          <p:cNvSpPr txBox="1"/>
          <p:nvPr/>
        </p:nvSpPr>
        <p:spPr>
          <a:xfrm>
            <a:off x="1289050" y="1676400"/>
            <a:ext cx="2616200" cy="95410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err="1" lang="en-IN" sz="1600"/>
              <a:t>यह</a:t>
            </a:r>
            <a:r>
              <a:rPr dirty="0" lang="en-IN" sz="1600"/>
              <a:t> </a:t>
            </a:r>
            <a:r>
              <a:rPr dirty="0" err="1" lang="en-IN" sz="1600"/>
              <a:t>पुस्तिका</a:t>
            </a:r>
            <a:r>
              <a:rPr dirty="0" lang="en-IN" sz="1600"/>
              <a:t> </a:t>
            </a:r>
          </a:p>
          <a:p>
            <a:pPr algn="ctr"/>
            <a:r>
              <a:rPr b="1" dirty="0" err="1" lang="en-IN" sz="2400"/>
              <a:t>डॉ</a:t>
            </a:r>
            <a:r>
              <a:rPr b="1" dirty="0" lang="en-IN" sz="2400"/>
              <a:t> </a:t>
            </a:r>
            <a:r>
              <a:rPr b="1" dirty="0" err="1" lang="en-IN" sz="2400"/>
              <a:t>अजय</a:t>
            </a:r>
            <a:r>
              <a:rPr b="1" dirty="0" lang="en-IN" sz="2400"/>
              <a:t> </a:t>
            </a:r>
            <a:r>
              <a:rPr b="1" dirty="0" err="1" lang="en-IN" sz="2400"/>
              <a:t>शर्मा</a:t>
            </a:r>
            <a:r>
              <a:rPr b="1" dirty="0" lang="en-IN" sz="2400"/>
              <a:t> </a:t>
            </a:r>
            <a:endParaRPr dirty="0" lang="en-IN" sz="2400"/>
          </a:p>
          <a:p>
            <a:pPr algn="ctr"/>
            <a:r>
              <a:rPr dirty="0" err="1" lang="en-IN" sz="1600"/>
              <a:t>द्वारा</a:t>
            </a:r>
            <a:r>
              <a:rPr dirty="0" lang="en-IN" sz="1600"/>
              <a:t> </a:t>
            </a:r>
            <a:r>
              <a:rPr dirty="0" err="1" lang="en-IN" sz="1600"/>
              <a:t>लिखी</a:t>
            </a:r>
            <a:r>
              <a:rPr dirty="0" lang="en-IN" sz="1600"/>
              <a:t> </a:t>
            </a:r>
            <a:r>
              <a:rPr dirty="0" err="1" lang="en-IN" sz="1600"/>
              <a:t>है</a:t>
            </a:r>
            <a:r>
              <a:rPr dirty="0" lang="en-IN" sz="160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9101" y="2836556"/>
            <a:ext cx="4356099" cy="95410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err="1" lang="en-IN" sz="1400"/>
              <a:t>वह</a:t>
            </a:r>
            <a:r>
              <a:rPr dirty="0" lang="en-IN" sz="1400"/>
              <a:t> </a:t>
            </a:r>
            <a:r>
              <a:rPr dirty="0" err="1" lang="en-IN" sz="1400"/>
              <a:t>न्यूरोडेवलपमेंट</a:t>
            </a:r>
            <a:r>
              <a:rPr dirty="0" lang="en-IN" sz="1400"/>
              <a:t> </a:t>
            </a:r>
            <a:r>
              <a:rPr dirty="0" err="1" lang="en-IN" sz="1400"/>
              <a:t>बाल</a:t>
            </a:r>
            <a:r>
              <a:rPr dirty="0" lang="en-IN" sz="1400"/>
              <a:t> </a:t>
            </a:r>
            <a:r>
              <a:rPr dirty="0" err="1" lang="en-IN" sz="1400"/>
              <a:t>रोग</a:t>
            </a:r>
            <a:r>
              <a:rPr dirty="0" lang="en-IN" sz="1400"/>
              <a:t> </a:t>
            </a:r>
            <a:r>
              <a:rPr dirty="0" err="1" lang="en-IN" sz="1400"/>
              <a:t>विशेषज्ञ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चिकित्सकों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माता-पिता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ज्ञान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कौशल</a:t>
            </a:r>
            <a:r>
              <a:rPr dirty="0" lang="en-IN" sz="1400"/>
              <a:t> </a:t>
            </a:r>
            <a:r>
              <a:rPr dirty="0" err="1" lang="en-IN" sz="1400"/>
              <a:t>बढ़ाने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संलग्न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 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एक</a:t>
            </a:r>
            <a:r>
              <a:rPr dirty="0" lang="en-IN" sz="1400"/>
              <a:t> </a:t>
            </a:r>
            <a:r>
              <a:rPr dirty="0" err="1" lang="en-IN" sz="1400"/>
              <a:t>वेबसाइट</a:t>
            </a:r>
            <a:r>
              <a:rPr dirty="0" lang="en-IN" sz="1400"/>
              <a:t> </a:t>
            </a:r>
            <a:r>
              <a:rPr dirty="0" err="1" lang="en-IN" sz="1400"/>
              <a:t>चलाते</a:t>
            </a:r>
            <a:r>
              <a:rPr dirty="0" lang="en-IN" sz="1400"/>
              <a:t> </a:t>
            </a:r>
            <a:r>
              <a:rPr dirty="0" err="1" lang="en-IN" sz="1400"/>
              <a:t>हैं</a:t>
            </a:r>
            <a:r>
              <a:rPr dirty="0" lang="en-IN" sz="1400"/>
              <a:t>:</a:t>
            </a:r>
          </a:p>
          <a:p>
            <a:pPr algn="ctr"/>
            <a:r>
              <a:rPr b="1" dirty="0" lang="en-IN" sz="1400"/>
              <a:t>www.enablenet.info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9101" y="3951287"/>
            <a:ext cx="4356099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err="1" lang="en-IN" sz="1400"/>
              <a:t>यह</a:t>
            </a:r>
            <a:r>
              <a:rPr dirty="0" lang="en-IN" sz="1400"/>
              <a:t> </a:t>
            </a:r>
            <a:r>
              <a:rPr dirty="0" err="1" lang="en-IN" sz="1400"/>
              <a:t>बुकलेट</a:t>
            </a:r>
            <a:r>
              <a:rPr dirty="0" lang="en-IN" sz="1400"/>
              <a:t> </a:t>
            </a:r>
            <a:r>
              <a:rPr dirty="0" err="1" lang="en-IN" sz="1400"/>
              <a:t>नई</a:t>
            </a:r>
            <a:r>
              <a:rPr dirty="0" lang="en-IN" sz="1400"/>
              <a:t> </a:t>
            </a:r>
            <a:r>
              <a:rPr dirty="0" err="1" lang="en-IN" sz="1400"/>
              <a:t>दिशा</a:t>
            </a:r>
            <a:r>
              <a:rPr dirty="0" lang="en-IN" sz="1400"/>
              <a:t> </a:t>
            </a:r>
            <a:r>
              <a:rPr dirty="0" err="1" lang="en-IN" sz="1400"/>
              <a:t>रिसोर्स</a:t>
            </a:r>
            <a:r>
              <a:rPr dirty="0" lang="en-IN" sz="1400"/>
              <a:t> </a:t>
            </a:r>
            <a:r>
              <a:rPr dirty="0" err="1" lang="en-IN" sz="1400"/>
              <a:t>सेंटर</a:t>
            </a:r>
            <a:r>
              <a:rPr dirty="0" lang="en-IN" sz="1400"/>
              <a:t> </a:t>
            </a:r>
            <a:r>
              <a:rPr dirty="0" err="1" lang="en-IN" sz="1400"/>
              <a:t>द्वारा</a:t>
            </a:r>
            <a:r>
              <a:rPr dirty="0" lang="en-IN" sz="1400"/>
              <a:t> </a:t>
            </a:r>
            <a:r>
              <a:rPr dirty="0" err="1" lang="en-IN" sz="1400"/>
              <a:t>बनाई</a:t>
            </a:r>
            <a:r>
              <a:rPr dirty="0" lang="en-IN" sz="1400"/>
              <a:t> </a:t>
            </a:r>
            <a:r>
              <a:rPr dirty="0" err="1" lang="en-IN" sz="1400"/>
              <a:t>गई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endParaRPr dirty="0" lang="en-IN" sz="1400"/>
          </a:p>
        </p:txBody>
      </p:sp>
      <p:sp>
        <p:nvSpPr>
          <p:cNvPr id="16" name="TextBox 15"/>
          <p:cNvSpPr txBox="1"/>
          <p:nvPr/>
        </p:nvSpPr>
        <p:spPr>
          <a:xfrm>
            <a:off x="419101" y="5092326"/>
            <a:ext cx="4356099" cy="138499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b="1" dirty="0" err="1" lang="en-IN" sz="2800">
                <a:solidFill>
                  <a:srgbClr val="59659F"/>
                </a:solidFill>
              </a:rPr>
              <a:t>सूचना</a:t>
            </a:r>
            <a:endParaRPr b="1" dirty="0" lang="en-IN" sz="2800">
              <a:solidFill>
                <a:srgbClr val="59659F"/>
              </a:solidFill>
            </a:endParaRPr>
          </a:p>
          <a:p>
            <a:pPr algn="ctr"/>
            <a:endParaRPr dirty="0" lang="en-IN" sz="1400"/>
          </a:p>
          <a:p>
            <a:pPr algn="ctr"/>
            <a:r>
              <a:rPr dirty="0" err="1" lang="en-IN" sz="1400"/>
              <a:t>इस</a:t>
            </a:r>
            <a:r>
              <a:rPr dirty="0" lang="en-IN" sz="1400"/>
              <a:t> </a:t>
            </a:r>
            <a:r>
              <a:rPr dirty="0" err="1" lang="en-IN" sz="1400"/>
              <a:t>पुस्तिका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किसी</a:t>
            </a:r>
            <a:r>
              <a:rPr dirty="0" lang="en-IN" sz="1400"/>
              <a:t> </a:t>
            </a:r>
            <a:r>
              <a:rPr dirty="0" err="1" lang="en-IN" sz="1400"/>
              <a:t>भी</a:t>
            </a:r>
            <a:r>
              <a:rPr dirty="0" lang="en-IN" sz="1400"/>
              <a:t> </a:t>
            </a:r>
            <a:r>
              <a:rPr dirty="0" err="1" lang="en-IN" sz="1400"/>
              <a:t>भाग</a:t>
            </a:r>
            <a:r>
              <a:rPr dirty="0" lang="en-IN" sz="1400"/>
              <a:t> </a:t>
            </a:r>
            <a:r>
              <a:rPr dirty="0" err="1" lang="en-IN" sz="1400"/>
              <a:t>को</a:t>
            </a:r>
            <a:r>
              <a:rPr dirty="0" lang="en-IN" sz="1400"/>
              <a:t>  </a:t>
            </a:r>
            <a:r>
              <a:rPr dirty="0" err="1" lang="en-IN" sz="1400"/>
              <a:t>चिकित्सा</a:t>
            </a:r>
            <a:r>
              <a:rPr dirty="0" lang="en-IN" sz="1400"/>
              <a:t> </a:t>
            </a:r>
            <a:r>
              <a:rPr dirty="0" err="1" lang="en-IN" sz="1400"/>
              <a:t>सलाह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रूप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नहीं</a:t>
            </a:r>
            <a:r>
              <a:rPr dirty="0" lang="en-IN" sz="1400"/>
              <a:t> </a:t>
            </a:r>
            <a:r>
              <a:rPr dirty="0" err="1" lang="en-IN" sz="1400"/>
              <a:t>समझा</a:t>
            </a:r>
            <a:r>
              <a:rPr dirty="0" lang="en-IN" sz="1400"/>
              <a:t> </a:t>
            </a:r>
            <a:r>
              <a:rPr dirty="0" err="1" lang="en-IN" sz="1400"/>
              <a:t>जाना</a:t>
            </a:r>
            <a:r>
              <a:rPr dirty="0" lang="en-IN" sz="1400"/>
              <a:t> </a:t>
            </a:r>
            <a:r>
              <a:rPr dirty="0" err="1" lang="en-IN" sz="1400"/>
              <a:t>चाहिए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इसका</a:t>
            </a:r>
            <a:r>
              <a:rPr dirty="0" lang="en-IN" sz="1400"/>
              <a:t> </a:t>
            </a:r>
            <a:r>
              <a:rPr dirty="0" err="1" lang="en-IN" sz="1400"/>
              <a:t>उपयोग</a:t>
            </a:r>
            <a:r>
              <a:rPr dirty="0" lang="en-IN" sz="1400"/>
              <a:t> </a:t>
            </a:r>
            <a:r>
              <a:rPr dirty="0" err="1" lang="en-IN" sz="1400"/>
              <a:t>केवल</a:t>
            </a:r>
            <a:r>
              <a:rPr dirty="0" lang="en-IN" sz="1400"/>
              <a:t> </a:t>
            </a:r>
            <a:r>
              <a:rPr dirty="0" err="1" lang="en-IN" sz="1400"/>
              <a:t>सूचना</a:t>
            </a:r>
            <a:r>
              <a:rPr dirty="0" lang="en-IN" sz="1400"/>
              <a:t> </a:t>
            </a:r>
            <a:r>
              <a:rPr dirty="0" err="1" lang="en-IN" sz="1400"/>
              <a:t>उद्देश्यों</a:t>
            </a:r>
            <a:r>
              <a:rPr dirty="0" lang="en-IN" sz="1400"/>
              <a:t> </a:t>
            </a:r>
            <a:r>
              <a:rPr dirty="0" err="1" lang="en-IN" sz="1400"/>
              <a:t>के</a:t>
            </a:r>
            <a:r>
              <a:rPr dirty="0" lang="en-IN" sz="1400"/>
              <a:t> </a:t>
            </a:r>
            <a:r>
              <a:rPr dirty="0" err="1" lang="en-IN" sz="1400"/>
              <a:t>लिए</a:t>
            </a:r>
            <a:r>
              <a:rPr dirty="0" lang="en-IN" sz="1400"/>
              <a:t> </a:t>
            </a:r>
            <a:r>
              <a:rPr dirty="0" err="1" lang="en-IN" sz="1400"/>
              <a:t>ही</a:t>
            </a:r>
            <a:r>
              <a:rPr dirty="0" lang="en-IN" sz="1400"/>
              <a:t> </a:t>
            </a:r>
            <a:r>
              <a:rPr dirty="0" err="1" lang="en-IN" sz="1400"/>
              <a:t>है</a:t>
            </a:r>
            <a:r>
              <a:rPr dirty="0" lang="en-IN" sz="1400"/>
              <a:t>।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423" y="4383923"/>
            <a:ext cx="1349455" cy="7184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90800" y="7251700"/>
            <a:ext cx="419100" cy="306388"/>
          </a:xfrm>
          <a:prstGeom prst="rect">
            <a:avLst/>
          </a:prstGeom>
          <a:solidFill>
            <a:srgbClr val="59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9226218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" l="82" r="74" t="43"/>
          <a:stretch/>
        </p:blipFill>
        <p:spPr>
          <a:xfrm>
            <a:off x="215899" y="4330700"/>
            <a:ext cx="4940301" cy="278112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552395" y="427038"/>
            <a:ext cx="4221271" cy="13388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b="1" dirty="0" err="1" lang="en-IN" sz="3600">
                <a:cs panose="00000400000000000000" pitchFamily="2" typeface="Mangal"/>
              </a:rPr>
              <a:t>नई</a:t>
            </a:r>
            <a:r>
              <a:rPr b="1" dirty="0" lang="en-IN" sz="3600">
                <a:cs panose="00000400000000000000" pitchFamily="2" typeface="Mangal"/>
              </a:rPr>
              <a:t> </a:t>
            </a:r>
            <a:r>
              <a:rPr b="1" dirty="0" err="1" lang="en-IN" sz="3600">
                <a:cs panose="00000400000000000000" pitchFamily="2" typeface="Mangal"/>
              </a:rPr>
              <a:t>दिशा</a:t>
            </a:r>
            <a:r>
              <a:rPr b="1" dirty="0" lang="en-IN" sz="3600">
                <a:cs panose="00000400000000000000" pitchFamily="2" typeface="Mangal"/>
              </a:rPr>
              <a:t> </a:t>
            </a:r>
            <a:r>
              <a:rPr b="1" dirty="0" err="1" lang="en-IN" sz="3600">
                <a:cs panose="00000400000000000000" pitchFamily="2" typeface="Mangal"/>
              </a:rPr>
              <a:t>रिसोर्स</a:t>
            </a:r>
            <a:r>
              <a:rPr b="1" dirty="0" lang="en-IN" sz="3600">
                <a:cs panose="00000400000000000000" pitchFamily="2" typeface="Mangal"/>
              </a:rPr>
              <a:t> </a:t>
            </a:r>
            <a:r>
              <a:rPr b="1" dirty="0" err="1" lang="en-IN" sz="3600">
                <a:cs panose="00000400000000000000" pitchFamily="2" typeface="Mangal"/>
              </a:rPr>
              <a:t>सेंटर</a:t>
            </a:r>
            <a:r>
              <a:rPr b="1" dirty="0" lang="en-IN" sz="3600">
                <a:cs panose="00000400000000000000" pitchFamily="2" typeface="Mangal"/>
              </a:rPr>
              <a:t> </a:t>
            </a:r>
            <a:endParaRPr dirty="0" lang="en-IN" sz="3600">
              <a:cs panose="00000400000000000000" pitchFamily="2" typeface="Mangal"/>
            </a:endParaRPr>
          </a:p>
          <a:p>
            <a:pPr algn="ctr"/>
            <a:r>
              <a:rPr b="1" dirty="0" err="1" lang="en-IN" sz="2700">
                <a:cs panose="00000400000000000000" pitchFamily="2" typeface="Mangal"/>
              </a:rPr>
              <a:t>एक</a:t>
            </a:r>
            <a:r>
              <a:rPr b="1" dirty="0" lang="en-IN" sz="2700">
                <a:cs panose="00000400000000000000" pitchFamily="2" typeface="Mangal"/>
              </a:rPr>
              <a:t> </a:t>
            </a:r>
            <a:r>
              <a:rPr b="1" dirty="0" err="1" lang="en-IN" sz="2700">
                <a:cs panose="00000400000000000000" pitchFamily="2" typeface="Mangal"/>
              </a:rPr>
              <a:t>ऑनलाइन</a:t>
            </a:r>
            <a:r>
              <a:rPr b="1" dirty="0" lang="en-IN" sz="2700">
                <a:cs panose="00000400000000000000" pitchFamily="2" typeface="Mangal"/>
              </a:rPr>
              <a:t> </a:t>
            </a:r>
            <a:r>
              <a:rPr b="1" dirty="0" err="1" lang="en-IN" sz="2700">
                <a:cs panose="00000400000000000000" pitchFamily="2" typeface="Mangal"/>
              </a:rPr>
              <a:t>सूचना</a:t>
            </a:r>
            <a:r>
              <a:rPr b="1" dirty="0" lang="en-IN" sz="2700">
                <a:cs panose="00000400000000000000" pitchFamily="2" typeface="Mangal"/>
              </a:rPr>
              <a:t> </a:t>
            </a:r>
            <a:r>
              <a:rPr b="1" dirty="0" err="1" lang="en-IN" sz="2700">
                <a:cs panose="00000400000000000000" pitchFamily="2" typeface="Mangal"/>
              </a:rPr>
              <a:t>संसाधन</a:t>
            </a:r>
            <a:endParaRPr dirty="0" lang="en-IN" sz="2700">
              <a:cs panose="00000400000000000000" pitchFamily="2" typeface="Mangal"/>
            </a:endParaRPr>
          </a:p>
          <a:p>
            <a:pPr algn="ctr"/>
            <a:endParaRPr dirty="0" lang="en-IN">
              <a:cs panose="00000400000000000000" pitchFamily="2" typeface="Mang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5025" y="1542881"/>
            <a:ext cx="4096011" cy="15696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err="1" lang="en-IN" sz="1600"/>
              <a:t>नई</a:t>
            </a:r>
            <a:r>
              <a:rPr dirty="0" lang="en-IN" sz="1600"/>
              <a:t> </a:t>
            </a:r>
            <a:r>
              <a:rPr dirty="0" err="1" lang="en-IN" sz="1600"/>
              <a:t>दिशा</a:t>
            </a:r>
            <a:r>
              <a:rPr dirty="0" lang="en-IN" sz="1600"/>
              <a:t> </a:t>
            </a:r>
            <a:r>
              <a:rPr dirty="0" err="1" lang="en-IN" sz="1600"/>
              <a:t>रिसर्च</a:t>
            </a:r>
            <a:r>
              <a:rPr dirty="0" lang="en-IN" sz="1600"/>
              <a:t> </a:t>
            </a:r>
            <a:r>
              <a:rPr dirty="0" err="1" lang="en-IN" sz="1600"/>
              <a:t>सेंटर</a:t>
            </a:r>
            <a:r>
              <a:rPr dirty="0" lang="en-IN" sz="1600"/>
              <a:t> </a:t>
            </a:r>
            <a:r>
              <a:rPr dirty="0" err="1" lang="en-IN" sz="1600"/>
              <a:t>एक</a:t>
            </a:r>
            <a:r>
              <a:rPr dirty="0" lang="en-IN" sz="1600"/>
              <a:t> </a:t>
            </a:r>
            <a:r>
              <a:rPr dirty="0" err="1" lang="en-IN" sz="1600"/>
              <a:t>ऐसा</a:t>
            </a:r>
            <a:r>
              <a:rPr dirty="0" lang="en-IN" sz="1600"/>
              <a:t> </a:t>
            </a:r>
            <a:r>
              <a:rPr dirty="0" err="1" lang="en-IN" sz="1600"/>
              <a:t>संगठन</a:t>
            </a:r>
            <a:r>
              <a:rPr dirty="0" lang="en-IN" sz="1600"/>
              <a:t> </a:t>
            </a:r>
            <a:r>
              <a:rPr dirty="0" err="1" lang="en-IN" sz="1600"/>
              <a:t>है</a:t>
            </a:r>
            <a:r>
              <a:rPr dirty="0" lang="en-IN" sz="1600"/>
              <a:t> </a:t>
            </a:r>
            <a:r>
              <a:rPr dirty="0" err="1" lang="en-IN" sz="1600"/>
              <a:t>जो</a:t>
            </a:r>
            <a:r>
              <a:rPr dirty="0" lang="en-IN" sz="1600"/>
              <a:t> </a:t>
            </a:r>
            <a:r>
              <a:rPr dirty="0" err="1" lang="en-IN" sz="1600"/>
              <a:t>बच्चों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विकास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बढ़ावा</a:t>
            </a:r>
            <a:r>
              <a:rPr dirty="0" lang="en-IN" sz="1600"/>
              <a:t> </a:t>
            </a:r>
            <a:r>
              <a:rPr dirty="0" err="1" lang="en-IN" sz="1600"/>
              <a:t>देने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बौद्धिक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विकासात्मक</a:t>
            </a:r>
            <a:r>
              <a:rPr dirty="0" lang="en-IN" sz="1600"/>
              <a:t> </a:t>
            </a:r>
            <a:r>
              <a:rPr dirty="0" err="1" lang="en-IN" sz="1600"/>
              <a:t>विकलांग</a:t>
            </a:r>
            <a:r>
              <a:rPr dirty="0" lang="en-IN" sz="1600"/>
              <a:t> </a:t>
            </a:r>
            <a:r>
              <a:rPr dirty="0" err="1" lang="en-IN" sz="1600"/>
              <a:t>व्यक्तियों</a:t>
            </a:r>
            <a:r>
              <a:rPr dirty="0" lang="en-IN" sz="1600"/>
              <a:t> </a:t>
            </a:r>
            <a:r>
              <a:rPr dirty="0" err="1" lang="en-IN" sz="1600"/>
              <a:t>के</a:t>
            </a:r>
            <a:r>
              <a:rPr dirty="0" lang="en-IN" sz="1600"/>
              <a:t> </a:t>
            </a:r>
            <a:r>
              <a:rPr dirty="0" err="1" lang="en-IN" sz="1600"/>
              <a:t>परिवारों</a:t>
            </a:r>
            <a:r>
              <a:rPr dirty="0" lang="en-IN" sz="1600"/>
              <a:t> </a:t>
            </a:r>
            <a:r>
              <a:rPr dirty="0" err="1" lang="en-IN" sz="1600"/>
              <a:t>को</a:t>
            </a:r>
            <a:r>
              <a:rPr dirty="0" lang="en-IN" sz="1600"/>
              <a:t> </a:t>
            </a:r>
            <a:r>
              <a:rPr dirty="0" err="1" lang="en-IN" sz="1600"/>
              <a:t>सूचना</a:t>
            </a:r>
            <a:r>
              <a:rPr dirty="0" lang="en-IN" sz="1600"/>
              <a:t> </a:t>
            </a:r>
            <a:r>
              <a:rPr dirty="0" err="1" lang="en-IN" sz="1600"/>
              <a:t>समर्थन</a:t>
            </a:r>
            <a:r>
              <a:rPr dirty="0" lang="en-IN" sz="1600"/>
              <a:t> </a:t>
            </a:r>
            <a:r>
              <a:rPr dirty="0" err="1" lang="en-IN" sz="1600"/>
              <a:t>प्रदान</a:t>
            </a:r>
            <a:r>
              <a:rPr dirty="0" lang="en-IN" sz="1600"/>
              <a:t> </a:t>
            </a:r>
            <a:r>
              <a:rPr dirty="0" err="1" lang="en-IN" sz="1600"/>
              <a:t>करता</a:t>
            </a:r>
            <a:r>
              <a:rPr dirty="0" lang="en-IN" sz="1600"/>
              <a:t> </a:t>
            </a:r>
            <a:r>
              <a:rPr dirty="0" err="1" lang="en-IN" sz="1600"/>
              <a:t>है</a:t>
            </a:r>
            <a:endParaRPr dirty="0" lang="en-IN" sz="1600"/>
          </a:p>
          <a:p>
            <a:pPr algn="ctr"/>
            <a:r>
              <a:rPr dirty="0" err="1" lang="en-IN" sz="1600"/>
              <a:t>कृपया</a:t>
            </a:r>
            <a:r>
              <a:rPr dirty="0" lang="en-IN" sz="1600"/>
              <a:t> </a:t>
            </a:r>
            <a:r>
              <a:rPr dirty="0" err="1" lang="en-IN" sz="1600"/>
              <a:t>हमें</a:t>
            </a:r>
            <a:r>
              <a:rPr dirty="0" lang="en-IN" sz="1600"/>
              <a:t> </a:t>
            </a:r>
            <a:r>
              <a:rPr dirty="0" lang="en-IN" sz="1600" u="sng">
                <a:hlinkClick r:id="rId3"/>
              </a:rPr>
              <a:t>contactus@nayi-disha.org</a:t>
            </a:r>
            <a:r>
              <a:rPr dirty="0" lang="en-IN" sz="1600"/>
              <a:t> </a:t>
            </a:r>
            <a:r>
              <a:rPr dirty="0" err="1" lang="en-IN" sz="1600"/>
              <a:t>पर</a:t>
            </a:r>
            <a:r>
              <a:rPr dirty="0" lang="en-IN" sz="1600"/>
              <a:t> </a:t>
            </a:r>
            <a:r>
              <a:rPr dirty="0" err="1" lang="en-IN" sz="1600"/>
              <a:t>लिखें</a:t>
            </a:r>
            <a:r>
              <a:rPr dirty="0" lang="en-IN" sz="1600"/>
              <a:t> </a:t>
            </a:r>
            <a:r>
              <a:rPr dirty="0" err="1" lang="en-IN" sz="1600"/>
              <a:t>और</a:t>
            </a:r>
            <a:r>
              <a:rPr dirty="0" lang="en-IN" sz="1600"/>
              <a:t> </a:t>
            </a:r>
            <a:r>
              <a:rPr dirty="0" err="1" lang="en-IN" sz="1600"/>
              <a:t>हमसे</a:t>
            </a:r>
            <a:r>
              <a:rPr dirty="0" lang="en-IN" sz="1600"/>
              <a:t> </a:t>
            </a:r>
            <a:r>
              <a:rPr dirty="0" err="1" lang="en-IN" sz="1600"/>
              <a:t>संपर्क</a:t>
            </a:r>
            <a:r>
              <a:rPr dirty="0" lang="en-IN" sz="1600"/>
              <a:t> </a:t>
            </a:r>
            <a:r>
              <a:rPr dirty="0" err="1" lang="en-IN" sz="1600"/>
              <a:t>करें</a:t>
            </a:r>
            <a:endParaRPr dirty="0" lang="en-IN" sz="1600"/>
          </a:p>
        </p:txBody>
      </p:sp>
      <p:grpSp>
        <p:nvGrpSpPr>
          <p:cNvPr id="5" name="Group 4"/>
          <p:cNvGrpSpPr/>
          <p:nvPr/>
        </p:nvGrpSpPr>
        <p:grpSpPr>
          <a:xfrm>
            <a:off x="1081153" y="3393503"/>
            <a:ext cx="2981195" cy="529234"/>
            <a:chOff x="1102290" y="6551112"/>
            <a:chExt cx="2981195" cy="529234"/>
          </a:xfrm>
        </p:grpSpPr>
        <p:sp>
          <p:nvSpPr>
            <p:cNvPr id="6" name="Rounded Rectangle 5"/>
            <p:cNvSpPr/>
            <p:nvPr/>
          </p:nvSpPr>
          <p:spPr>
            <a:xfrm>
              <a:off x="1102290" y="6551112"/>
              <a:ext cx="2981195" cy="529234"/>
            </a:xfrm>
            <a:prstGeom prst="roundRect">
              <a:avLst>
                <a:gd fmla="val 42537" name="adj"/>
              </a:avLst>
            </a:prstGeom>
            <a:solidFill>
              <a:srgbClr val="2B399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IN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069789" y="6598094"/>
              <a:ext cx="1947969" cy="461665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b="1" dirty="0" lang="en-US" sz="2400">
                  <a:solidFill>
                    <a:schemeClr val="bg1"/>
                  </a:solidFill>
                  <a:latin charset="0" panose="02040503050203030202" pitchFamily="18" typeface="Mangal"/>
                  <a:cs charset="0" panose="02040503050203030202" pitchFamily="18" typeface="Mangal"/>
                </a:rPr>
                <a:t>8448448996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cstate="print"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2589" y="6598094"/>
              <a:ext cx="592834" cy="420912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8258" y="6623146"/>
              <a:ext cx="411480" cy="4114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1666018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"/>
          <a:stretch/>
        </p:blipFill>
        <p:spPr>
          <a:xfrm>
            <a:off x="0" y="830"/>
            <a:ext cx="5326063" cy="720163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02081" y="1561392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साथ</a:t>
            </a:r>
            <a:r>
              <a:rPr dirty="0" lang="en-IN"/>
              <a:t> </a:t>
            </a:r>
            <a:r>
              <a:rPr dirty="0" err="1" lang="en-IN"/>
              <a:t>बात</a:t>
            </a:r>
            <a:r>
              <a:rPr dirty="0" lang="en-IN"/>
              <a:t> </a:t>
            </a:r>
            <a:r>
              <a:rPr dirty="0" err="1" lang="en-IN"/>
              <a:t>करने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कुछ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5" name="TextBox 4"/>
          <p:cNvSpPr txBox="1"/>
          <p:nvPr/>
        </p:nvSpPr>
        <p:spPr>
          <a:xfrm>
            <a:off x="1002081" y="1029222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/>
              <a:t>बात</a:t>
            </a:r>
            <a:r>
              <a:rPr dirty="0" lang="en-IN"/>
              <a:t> </a:t>
            </a:r>
            <a:r>
              <a:rPr dirty="0" err="1" lang="en-IN"/>
              <a:t>करने</a:t>
            </a:r>
            <a:r>
              <a:rPr dirty="0" lang="en-IN"/>
              <a:t> </a:t>
            </a:r>
            <a:r>
              <a:rPr dirty="0" err="1" lang="en-IN"/>
              <a:t>का</a:t>
            </a:r>
            <a:r>
              <a:rPr dirty="0" lang="en-IN"/>
              <a:t> </a:t>
            </a:r>
            <a:r>
              <a:rPr dirty="0" err="1" lang="en-IN"/>
              <a:t>समय</a:t>
            </a:r>
            <a:endParaRPr dirty="0" lang="en-IN"/>
          </a:p>
        </p:txBody>
      </p:sp>
      <p:sp>
        <p:nvSpPr>
          <p:cNvPr id="6" name="TextBox 5"/>
          <p:cNvSpPr txBox="1"/>
          <p:nvPr/>
        </p:nvSpPr>
        <p:spPr>
          <a:xfrm>
            <a:off x="1002081" y="1976890"/>
            <a:ext cx="4158641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err="1" lang="en-IN"/>
              <a:t>जन्म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बाद</a:t>
            </a:r>
            <a:r>
              <a:rPr dirty="0" lang="en-IN"/>
              <a:t> </a:t>
            </a:r>
            <a:r>
              <a:rPr dirty="0" err="1" lang="en-IN"/>
              <a:t>पहले</a:t>
            </a:r>
            <a:r>
              <a:rPr dirty="0" lang="en-IN"/>
              <a:t> 3 </a:t>
            </a:r>
            <a:r>
              <a:rPr dirty="0" err="1" lang="en-IN"/>
              <a:t>महीने</a:t>
            </a:r>
            <a:r>
              <a:rPr dirty="0" lang="en-IN"/>
              <a:t> </a:t>
            </a:r>
            <a:r>
              <a:rPr dirty="0" err="1" lang="en-IN"/>
              <a:t>तक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7" name="TextBox 6"/>
          <p:cNvSpPr txBox="1"/>
          <p:nvPr/>
        </p:nvSpPr>
        <p:spPr>
          <a:xfrm>
            <a:off x="1002081" y="2687194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lang="en-IN"/>
              <a:t>3 </a:t>
            </a:r>
            <a:r>
              <a:rPr dirty="0" err="1" lang="en-IN"/>
              <a:t>से</a:t>
            </a:r>
            <a:r>
              <a:rPr dirty="0" lang="en-IN"/>
              <a:t> 6 </a:t>
            </a:r>
            <a:r>
              <a:rPr dirty="0" err="1" lang="en-IN"/>
              <a:t>महीने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8" name="TextBox 7"/>
          <p:cNvSpPr txBox="1"/>
          <p:nvPr/>
        </p:nvSpPr>
        <p:spPr>
          <a:xfrm>
            <a:off x="1002081" y="3297016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lang="en-IN"/>
              <a:t>6 </a:t>
            </a:r>
            <a:r>
              <a:rPr dirty="0" err="1" lang="en-IN"/>
              <a:t>से</a:t>
            </a:r>
            <a:r>
              <a:rPr dirty="0" lang="en-IN"/>
              <a:t> 9 </a:t>
            </a:r>
            <a:r>
              <a:rPr dirty="0" err="1" lang="en-IN"/>
              <a:t>महीने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9" name="TextBox 8"/>
          <p:cNvSpPr txBox="1"/>
          <p:nvPr/>
        </p:nvSpPr>
        <p:spPr>
          <a:xfrm>
            <a:off x="1002081" y="3837281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lang="en-IN"/>
              <a:t>9 </a:t>
            </a:r>
            <a:r>
              <a:rPr dirty="0" err="1" lang="en-IN"/>
              <a:t>से</a:t>
            </a:r>
            <a:r>
              <a:rPr dirty="0" lang="en-IN"/>
              <a:t> 12 </a:t>
            </a:r>
            <a:r>
              <a:rPr dirty="0" err="1" lang="en-IN"/>
              <a:t>महीने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10" name="TextBox 9"/>
          <p:cNvSpPr txBox="1"/>
          <p:nvPr/>
        </p:nvSpPr>
        <p:spPr>
          <a:xfrm>
            <a:off x="1002081" y="4377546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lang="en-IN"/>
              <a:t>12 </a:t>
            </a:r>
            <a:r>
              <a:rPr dirty="0" err="1" lang="en-IN"/>
              <a:t>से</a:t>
            </a:r>
            <a:r>
              <a:rPr dirty="0" lang="en-IN"/>
              <a:t> 18 </a:t>
            </a:r>
            <a:r>
              <a:rPr dirty="0" err="1" lang="en-IN"/>
              <a:t>महीने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11" name="TextBox 10"/>
          <p:cNvSpPr txBox="1"/>
          <p:nvPr/>
        </p:nvSpPr>
        <p:spPr>
          <a:xfrm>
            <a:off x="1002081" y="5005493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lang="en-IN"/>
              <a:t>18 </a:t>
            </a:r>
            <a:r>
              <a:rPr dirty="0" err="1" lang="en-IN"/>
              <a:t>से</a:t>
            </a:r>
            <a:r>
              <a:rPr dirty="0" lang="en-IN"/>
              <a:t> 24 </a:t>
            </a:r>
            <a:r>
              <a:rPr dirty="0" err="1" lang="en-IN"/>
              <a:t>महीने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12" name="TextBox 11"/>
          <p:cNvSpPr txBox="1"/>
          <p:nvPr/>
        </p:nvSpPr>
        <p:spPr>
          <a:xfrm>
            <a:off x="1002081" y="5595862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lang="en-IN"/>
              <a:t>2 </a:t>
            </a:r>
            <a:r>
              <a:rPr dirty="0" err="1" lang="en-IN"/>
              <a:t>से</a:t>
            </a:r>
            <a:r>
              <a:rPr dirty="0" lang="en-IN"/>
              <a:t> 2.5 </a:t>
            </a:r>
            <a:r>
              <a:rPr dirty="0" err="1" lang="en-IN"/>
              <a:t>साल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13" name="TextBox 12"/>
          <p:cNvSpPr txBox="1"/>
          <p:nvPr/>
        </p:nvSpPr>
        <p:spPr>
          <a:xfrm>
            <a:off x="1002081" y="6123601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lang="en-IN"/>
              <a:t>2.5 </a:t>
            </a:r>
            <a:r>
              <a:rPr dirty="0" err="1" lang="en-IN"/>
              <a:t>से</a:t>
            </a:r>
            <a:r>
              <a:rPr dirty="0" lang="en-IN"/>
              <a:t> 3 </a:t>
            </a:r>
            <a:r>
              <a:rPr dirty="0" err="1" lang="en-IN"/>
              <a:t>साल</a:t>
            </a:r>
            <a:r>
              <a:rPr dirty="0" lang="en-IN"/>
              <a:t> </a:t>
            </a:r>
            <a:r>
              <a:rPr dirty="0" err="1" lang="en-IN"/>
              <a:t>तक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14" name="TextBox 13"/>
          <p:cNvSpPr txBox="1"/>
          <p:nvPr/>
        </p:nvSpPr>
        <p:spPr>
          <a:xfrm>
            <a:off x="1002081" y="6651340"/>
            <a:ext cx="4158641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/>
            <a:r>
              <a:rPr dirty="0" lang="en-IN"/>
              <a:t>3 </a:t>
            </a:r>
            <a:r>
              <a:rPr dirty="0" err="1" lang="en-IN"/>
              <a:t>से</a:t>
            </a:r>
            <a:r>
              <a:rPr dirty="0" lang="en-IN"/>
              <a:t> 4 </a:t>
            </a:r>
            <a:r>
              <a:rPr dirty="0" err="1" lang="en-IN"/>
              <a:t>साल</a:t>
            </a:r>
            <a:r>
              <a:rPr dirty="0" lang="en-IN"/>
              <a:t> </a:t>
            </a:r>
            <a:r>
              <a:rPr dirty="0" err="1" lang="en-IN"/>
              <a:t>और</a:t>
            </a:r>
            <a:r>
              <a:rPr dirty="0" lang="en-IN"/>
              <a:t> </a:t>
            </a:r>
            <a:r>
              <a:rPr dirty="0" err="1" lang="en-IN"/>
              <a:t>उस</a:t>
            </a:r>
            <a:r>
              <a:rPr dirty="0" lang="en-IN"/>
              <a:t> </a:t>
            </a:r>
            <a:r>
              <a:rPr dirty="0" err="1" lang="en-IN"/>
              <a:t>से</a:t>
            </a:r>
            <a:r>
              <a:rPr dirty="0" lang="en-IN"/>
              <a:t> </a:t>
            </a:r>
            <a:r>
              <a:rPr dirty="0" err="1" lang="en-IN"/>
              <a:t>बड़े</a:t>
            </a:r>
            <a:r>
              <a:rPr dirty="0" lang="en-IN"/>
              <a:t> </a:t>
            </a:r>
            <a:r>
              <a:rPr dirty="0" err="1" lang="en-IN"/>
              <a:t>बच्चे</a:t>
            </a:r>
            <a:r>
              <a:rPr dirty="0" lang="en-IN"/>
              <a:t> </a:t>
            </a:r>
            <a:r>
              <a:rPr dirty="0" err="1" lang="en-IN"/>
              <a:t>के</a:t>
            </a:r>
            <a:r>
              <a:rPr dirty="0" lang="en-IN"/>
              <a:t> </a:t>
            </a:r>
            <a:r>
              <a:rPr dirty="0" err="1" lang="en-IN"/>
              <a:t>लिए</a:t>
            </a:r>
            <a:r>
              <a:rPr dirty="0" lang="en-IN"/>
              <a:t> </a:t>
            </a:r>
            <a:r>
              <a:rPr dirty="0" err="1" lang="en-IN"/>
              <a:t>सुझाव</a:t>
            </a:r>
            <a:endParaRPr dirty="0" lang="en-IN"/>
          </a:p>
        </p:txBody>
      </p:sp>
      <p:sp>
        <p:nvSpPr>
          <p:cNvPr id="15" name="TextBox 14"/>
          <p:cNvSpPr txBox="1"/>
          <p:nvPr/>
        </p:nvSpPr>
        <p:spPr>
          <a:xfrm>
            <a:off x="1002082" y="185832"/>
            <a:ext cx="2179530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hi-IN" sz="3200"/>
              <a:t>विषय सूची</a:t>
            </a:r>
            <a:endParaRPr dirty="0" lang="en-IN" sz="3200">
              <a:cs panose="00000400000000000000" pitchFamily="2"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799709516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"/>
          <a:stretch/>
        </p:blipFill>
        <p:spPr>
          <a:xfrm>
            <a:off x="0" y="830"/>
            <a:ext cx="5326063" cy="71014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8202" y="133941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बच्चों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को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बोलने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और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में</a:t>
            </a:r>
            <a:endParaRPr b="1" dirty="0" lang="en-IN">
              <a:solidFill>
                <a:srgbClr val="59659F"/>
              </a:solidFill>
            </a:endParaRPr>
          </a:p>
          <a:p>
            <a:r>
              <a:rPr b="1" dirty="0" err="1" lang="en-IN">
                <a:solidFill>
                  <a:srgbClr val="59659F"/>
                </a:solidFill>
              </a:rPr>
              <a:t>सहायता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4834" y="913382"/>
            <a:ext cx="4057493" cy="243143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/>
              <a:t>बच्चे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</a:t>
            </a:r>
            <a:r>
              <a:rPr dirty="0" err="1" lang="en-IN" sz="1400"/>
              <a:t>बात</a:t>
            </a:r>
            <a:r>
              <a:rPr dirty="0" lang="en-IN" sz="1400"/>
              <a:t> </a:t>
            </a:r>
            <a:r>
              <a:rPr dirty="0" err="1" lang="en-IN" sz="1400"/>
              <a:t>करने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:</a:t>
            </a:r>
          </a:p>
          <a:p>
            <a:endParaRPr dirty="0" lang="en-IN"/>
          </a:p>
          <a:p>
            <a:pPr indent="-285750" lvl="0" marL="285750">
              <a:buFont charset="0" panose="020B0604020202020204" pitchFamily="34" typeface="Arial"/>
              <a:buChar char="•"/>
            </a:pPr>
            <a:r>
              <a:rPr dirty="0" err="1" lang="en-IN" sz="1200"/>
              <a:t>आप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बोलना</a:t>
            </a:r>
            <a:r>
              <a:rPr dirty="0" lang="en-IN" sz="1200"/>
              <a:t> </a:t>
            </a:r>
            <a:r>
              <a:rPr dirty="0" err="1" lang="en-IN" sz="1200"/>
              <a:t>सीखने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मदद</a:t>
            </a:r>
            <a:r>
              <a:rPr dirty="0" lang="en-IN" sz="1200"/>
              <a:t> </a:t>
            </a:r>
            <a:r>
              <a:rPr dirty="0" err="1" lang="en-IN" sz="1200"/>
              <a:t>मिलेगी</a:t>
            </a:r>
            <a:endParaRPr dirty="0" lang="en-IN" sz="1200"/>
          </a:p>
          <a:p>
            <a:pPr indent="-285750" lvl="0" marL="285750">
              <a:buFont charset="0" panose="020B0604020202020204" pitchFamily="34" typeface="Arial"/>
              <a:buChar char="•"/>
            </a:pPr>
            <a:endParaRPr dirty="0" lang="en-IN" sz="1200"/>
          </a:p>
          <a:p>
            <a:pPr indent="-285750" lvl="0" marL="285750">
              <a:buFont charset="0" panose="020B0604020202020204" pitchFamily="34" typeface="Arial"/>
              <a:buChar char="•"/>
            </a:pP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होशियार</a:t>
            </a:r>
            <a:r>
              <a:rPr dirty="0" lang="en-IN" sz="1200"/>
              <a:t> </a:t>
            </a:r>
            <a:r>
              <a:rPr dirty="0" err="1" lang="en-IN" sz="1200"/>
              <a:t>बनेगा</a:t>
            </a:r>
            <a:r>
              <a:rPr dirty="0" lang="en-IN" sz="1200"/>
              <a:t>- </a:t>
            </a:r>
            <a:r>
              <a:rPr dirty="0" err="1" lang="en-IN" sz="1200"/>
              <a:t>मस्तिष्क</a:t>
            </a:r>
            <a:r>
              <a:rPr dirty="0" lang="en-IN" sz="1200"/>
              <a:t> </a:t>
            </a:r>
            <a:r>
              <a:rPr dirty="0" err="1" lang="en-IN" sz="1200"/>
              <a:t>चेतन</a:t>
            </a:r>
            <a:r>
              <a:rPr dirty="0" lang="en-IN" sz="1200"/>
              <a:t> </a:t>
            </a:r>
            <a:r>
              <a:rPr dirty="0" err="1" lang="en-IN" sz="1200"/>
              <a:t>होगा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उसमें</a:t>
            </a:r>
            <a:r>
              <a:rPr dirty="0" lang="en-IN" sz="1200"/>
              <a:t> </a:t>
            </a:r>
            <a:r>
              <a:rPr dirty="0" err="1" lang="en-IN" sz="1200"/>
              <a:t>ऐसे</a:t>
            </a:r>
            <a:r>
              <a:rPr dirty="0" lang="en-IN" sz="1200"/>
              <a:t> </a:t>
            </a:r>
            <a:r>
              <a:rPr dirty="0" err="1" lang="en-IN" sz="1200"/>
              <a:t>संबंध</a:t>
            </a:r>
            <a:r>
              <a:rPr dirty="0" lang="en-IN" sz="1200"/>
              <a:t> </a:t>
            </a:r>
            <a:r>
              <a:rPr dirty="0" err="1" lang="en-IN" sz="1200"/>
              <a:t>मजबूत</a:t>
            </a:r>
            <a:r>
              <a:rPr dirty="0" lang="en-IN" sz="1200"/>
              <a:t> </a:t>
            </a:r>
            <a:r>
              <a:rPr dirty="0" err="1" lang="en-IN" sz="1200"/>
              <a:t>होंगे</a:t>
            </a:r>
            <a:r>
              <a:rPr dirty="0" lang="en-IN" sz="1200"/>
              <a:t> </a:t>
            </a:r>
            <a:r>
              <a:rPr dirty="0" err="1" lang="en-IN" sz="1200"/>
              <a:t>जिनसे</a:t>
            </a:r>
            <a:r>
              <a:rPr dirty="0" lang="en-IN" sz="1200"/>
              <a:t> </a:t>
            </a:r>
            <a:r>
              <a:rPr dirty="0" err="1" lang="en-IN" sz="1200"/>
              <a:t>बच्चों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सीखने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मदद</a:t>
            </a:r>
            <a:r>
              <a:rPr dirty="0" lang="en-IN" sz="1200"/>
              <a:t> </a:t>
            </a:r>
            <a:r>
              <a:rPr dirty="0" err="1" lang="en-IN" sz="1200"/>
              <a:t>मिलती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endParaRPr dirty="0" lang="en-IN" sz="1200"/>
          </a:p>
          <a:p>
            <a:pPr indent="-285750" lvl="0" marL="285750">
              <a:buFont charset="0" panose="020B0604020202020204" pitchFamily="34" typeface="Arial"/>
              <a:buChar char="•"/>
            </a:pPr>
            <a:endParaRPr dirty="0" lang="en-IN" sz="1200"/>
          </a:p>
          <a:p>
            <a:pPr indent="-285750" lvl="0" marL="285750">
              <a:buFont charset="0" panose="020B0604020202020204" pitchFamily="34" typeface="Arial"/>
              <a:buChar char="•"/>
            </a:pP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सामाजिक</a:t>
            </a:r>
            <a:r>
              <a:rPr dirty="0" lang="en-IN" sz="1200"/>
              <a:t> </a:t>
            </a:r>
            <a:r>
              <a:rPr dirty="0" err="1" lang="en-IN" sz="1200"/>
              <a:t>कुशलता</a:t>
            </a:r>
            <a:r>
              <a:rPr dirty="0" lang="en-IN" sz="1200"/>
              <a:t> व </a:t>
            </a:r>
            <a:r>
              <a:rPr dirty="0" err="1" lang="en-IN" sz="1200"/>
              <a:t>औरों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संबंध</a:t>
            </a:r>
            <a:r>
              <a:rPr dirty="0" lang="en-IN" sz="1200"/>
              <a:t> </a:t>
            </a:r>
            <a:r>
              <a:rPr dirty="0" err="1" lang="en-IN" sz="1200"/>
              <a:t>बनाने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क्षमता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विकास</a:t>
            </a:r>
            <a:r>
              <a:rPr dirty="0" lang="en-IN" sz="1200"/>
              <a:t> </a:t>
            </a:r>
            <a:r>
              <a:rPr dirty="0" err="1" lang="en-IN" sz="1200"/>
              <a:t>होगा</a:t>
            </a:r>
            <a:endParaRPr dirty="0" lang="en-IN" sz="1200"/>
          </a:p>
          <a:p>
            <a:pPr indent="-285750" lvl="0" marL="285750">
              <a:buFont charset="0" panose="020B0604020202020204" pitchFamily="34" typeface="Arial"/>
              <a:buChar char="•"/>
            </a:pPr>
            <a:endParaRPr dirty="0" lang="en-IN" sz="1200"/>
          </a:p>
          <a:p>
            <a:pPr indent="-285750" lvl="0" marL="285750">
              <a:buFont charset="0" panose="020B0604020202020204" pitchFamily="34" typeface="Arial"/>
              <a:buChar char="•"/>
            </a:pPr>
            <a:r>
              <a:rPr dirty="0" err="1" lang="en-IN" sz="1200"/>
              <a:t>आपके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पढ़ना</a:t>
            </a:r>
            <a:r>
              <a:rPr dirty="0" lang="en-IN" sz="1200"/>
              <a:t> </a:t>
            </a:r>
            <a:r>
              <a:rPr dirty="0" err="1" lang="en-IN" sz="1200"/>
              <a:t>सीखने</a:t>
            </a:r>
            <a:r>
              <a:rPr dirty="0" lang="en-IN" sz="1200"/>
              <a:t> </a:t>
            </a:r>
            <a:r>
              <a:rPr dirty="0" err="1" lang="en-IN" sz="1200"/>
              <a:t>में</a:t>
            </a:r>
            <a:r>
              <a:rPr dirty="0" lang="en-IN" sz="1200"/>
              <a:t> </a:t>
            </a:r>
            <a:r>
              <a:rPr dirty="0" err="1" lang="en-IN" sz="1200"/>
              <a:t>मदद</a:t>
            </a:r>
            <a:r>
              <a:rPr dirty="0" lang="en-IN" sz="1200"/>
              <a:t> </a:t>
            </a:r>
            <a:r>
              <a:rPr dirty="0" err="1" lang="en-IN" sz="1200"/>
              <a:t>मिलेगी</a:t>
            </a:r>
            <a:r>
              <a:rPr dirty="0" lang="en-IN" sz="1200"/>
              <a:t> </a:t>
            </a:r>
            <a:r>
              <a:rPr dirty="0" err="1" lang="en-IN" sz="1200"/>
              <a:t>भाषा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विकास</a:t>
            </a:r>
            <a:r>
              <a:rPr dirty="0" lang="en-IN" sz="1200"/>
              <a:t> </a:t>
            </a:r>
            <a:r>
              <a:rPr dirty="0" err="1" lang="en-IN" sz="1200"/>
              <a:t>पढ़ना</a:t>
            </a:r>
            <a:r>
              <a:rPr dirty="0" lang="en-IN" sz="1200"/>
              <a:t> </a:t>
            </a:r>
            <a:r>
              <a:rPr dirty="0" err="1" lang="en-IN" sz="1200"/>
              <a:t>सीखने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बुनियाद</a:t>
            </a:r>
            <a:r>
              <a:rPr dirty="0" lang="en-IN" sz="1200"/>
              <a:t> </a:t>
            </a:r>
            <a:r>
              <a:rPr dirty="0" err="1" lang="en-IN" sz="1200"/>
              <a:t>है</a:t>
            </a:r>
            <a:endParaRPr dirty="0" lang="en-IN" sz="1200"/>
          </a:p>
        </p:txBody>
      </p:sp>
    </p:spTree>
    <p:extLst>
      <p:ext uri="{BB962C8B-B14F-4D97-AF65-F5344CB8AC3E}">
        <p14:creationId xmlns:p14="http://schemas.microsoft.com/office/powerpoint/2010/main" val="358790843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"/>
          <a:stretch/>
        </p:blipFill>
        <p:spPr>
          <a:xfrm>
            <a:off x="0" y="830"/>
            <a:ext cx="5326063" cy="71515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3046" y="310540"/>
            <a:ext cx="5087129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5484" y="807708"/>
            <a:ext cx="3570541" cy="129266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100"/>
              <a:t>बात</a:t>
            </a:r>
            <a:r>
              <a:rPr b="1" dirty="0" lang="en-IN" sz="1100"/>
              <a:t> </a:t>
            </a:r>
            <a:r>
              <a:rPr b="1" dirty="0" err="1" lang="en-IN" sz="1100"/>
              <a:t>कब</a:t>
            </a:r>
            <a:r>
              <a:rPr b="1" dirty="0" lang="en-IN" sz="1100"/>
              <a:t> </a:t>
            </a:r>
            <a:r>
              <a:rPr b="1" dirty="0" err="1" lang="en-IN" sz="1100"/>
              <a:t>करें</a:t>
            </a:r>
            <a:r>
              <a:rPr b="1" dirty="0" lang="en-IN" sz="1100"/>
              <a:t>?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जब</a:t>
            </a:r>
            <a:r>
              <a:rPr dirty="0" lang="en-IN" sz="1100"/>
              <a:t> </a:t>
            </a:r>
            <a:r>
              <a:rPr dirty="0" err="1" lang="en-IN" sz="1100"/>
              <a:t>भी</a:t>
            </a:r>
            <a:r>
              <a:rPr dirty="0" lang="en-IN" sz="1100"/>
              <a:t> </a:t>
            </a:r>
            <a:r>
              <a:rPr dirty="0" err="1" lang="en-IN" sz="1100"/>
              <a:t>आपको</a:t>
            </a:r>
            <a:r>
              <a:rPr dirty="0" lang="en-IN" sz="1100"/>
              <a:t> </a:t>
            </a:r>
            <a:r>
              <a:rPr dirty="0" err="1" lang="en-IN" sz="1100"/>
              <a:t>ऐसा</a:t>
            </a:r>
            <a:r>
              <a:rPr dirty="0" lang="en-IN" sz="1100"/>
              <a:t> </a:t>
            </a:r>
            <a:r>
              <a:rPr dirty="0" err="1" lang="en-IN" sz="1100"/>
              <a:t>करने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मौका</a:t>
            </a:r>
            <a:r>
              <a:rPr dirty="0" lang="en-IN" sz="1100"/>
              <a:t> </a:t>
            </a:r>
            <a:r>
              <a:rPr dirty="0" err="1" lang="en-IN" sz="1100"/>
              <a:t>मिले</a:t>
            </a: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विशेष</a:t>
            </a:r>
            <a:r>
              <a:rPr dirty="0" lang="en-IN" sz="1100"/>
              <a:t> </a:t>
            </a:r>
            <a:r>
              <a:rPr dirty="0" err="1" lang="en-IN" sz="1100"/>
              <a:t>समय</a:t>
            </a:r>
            <a:r>
              <a:rPr dirty="0" lang="en-IN" sz="1100"/>
              <a:t> </a:t>
            </a:r>
            <a:r>
              <a:rPr dirty="0" err="1" lang="en-IN" sz="1100"/>
              <a:t>प्रत्येक</a:t>
            </a:r>
            <a:r>
              <a:rPr dirty="0" lang="en-IN" sz="1100"/>
              <a:t> </a:t>
            </a:r>
            <a:r>
              <a:rPr dirty="0" err="1" lang="en-IN" sz="1100"/>
              <a:t>दिन</a:t>
            </a:r>
            <a:r>
              <a:rPr dirty="0" lang="en-IN" sz="1100"/>
              <a:t> </a:t>
            </a:r>
            <a:r>
              <a:rPr dirty="0" err="1" lang="en-IN" sz="1100"/>
              <a:t>करीब</a:t>
            </a:r>
            <a:r>
              <a:rPr dirty="0" lang="en-IN" sz="1100"/>
              <a:t> 20 </a:t>
            </a:r>
            <a:r>
              <a:rPr dirty="0" err="1" lang="en-IN" sz="1100"/>
              <a:t>से</a:t>
            </a:r>
            <a:r>
              <a:rPr dirty="0" lang="en-IN" sz="1100"/>
              <a:t> 30 </a:t>
            </a:r>
            <a:r>
              <a:rPr dirty="0" err="1" lang="en-IN" sz="1100"/>
              <a:t>मिनट</a:t>
            </a:r>
            <a:r>
              <a:rPr dirty="0" lang="en-IN" sz="1100"/>
              <a:t> </a:t>
            </a:r>
            <a:r>
              <a:rPr dirty="0" err="1" lang="en-IN" sz="1100"/>
              <a:t>अलग</a:t>
            </a:r>
            <a:r>
              <a:rPr dirty="0" lang="en-IN" sz="1100"/>
              <a:t> </a:t>
            </a:r>
            <a:r>
              <a:rPr dirty="0" err="1" lang="en-IN" sz="1100"/>
              <a:t>रखें</a:t>
            </a:r>
            <a:r>
              <a:rPr dirty="0" lang="en-IN" sz="1100"/>
              <a:t> </a:t>
            </a:r>
            <a:r>
              <a:rPr dirty="0" err="1" lang="en-IN" sz="1100"/>
              <a:t>जब</a:t>
            </a:r>
            <a:r>
              <a:rPr dirty="0" lang="en-IN" sz="1100"/>
              <a:t>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साथ</a:t>
            </a:r>
            <a:r>
              <a:rPr dirty="0" lang="en-IN" sz="1100"/>
              <a:t> </a:t>
            </a:r>
            <a:r>
              <a:rPr dirty="0" err="1" lang="en-IN" sz="1100"/>
              <a:t>मजेदार</a:t>
            </a:r>
            <a:r>
              <a:rPr dirty="0" lang="en-IN" sz="1100"/>
              <a:t> </a:t>
            </a:r>
            <a:r>
              <a:rPr dirty="0" err="1" lang="en-IN" sz="1100"/>
              <a:t>काम</a:t>
            </a:r>
            <a:r>
              <a:rPr dirty="0" lang="en-IN" sz="1100"/>
              <a:t> </a:t>
            </a:r>
            <a:r>
              <a:rPr dirty="0" err="1" lang="en-IN" sz="1100"/>
              <a:t>जैसे</a:t>
            </a:r>
            <a:r>
              <a:rPr dirty="0" lang="en-IN" sz="1100"/>
              <a:t> </a:t>
            </a:r>
            <a:r>
              <a:rPr dirty="0" err="1" lang="en-IN" sz="1100"/>
              <a:t>गाने</a:t>
            </a:r>
            <a:r>
              <a:rPr dirty="0" lang="en-IN" sz="1100"/>
              <a:t> </a:t>
            </a:r>
            <a:r>
              <a:rPr dirty="0" err="1" lang="en-IN" sz="1100"/>
              <a:t>गाना</a:t>
            </a:r>
            <a:r>
              <a:rPr dirty="0" lang="en-IN" sz="1100"/>
              <a:t>, </a:t>
            </a:r>
            <a:r>
              <a:rPr dirty="0" err="1" lang="en-IN" sz="1100"/>
              <a:t>खेलना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चित्रों</a:t>
            </a:r>
            <a:r>
              <a:rPr dirty="0" lang="en-IN" sz="1100"/>
              <a:t> </a:t>
            </a:r>
            <a:r>
              <a:rPr dirty="0" err="1" lang="en-IN" sz="1100"/>
              <a:t>वाली</a:t>
            </a:r>
            <a:r>
              <a:rPr dirty="0" lang="en-IN" sz="1100"/>
              <a:t> </a:t>
            </a:r>
            <a:r>
              <a:rPr dirty="0" err="1" lang="en-IN" sz="1100"/>
              <a:t>पुस्तक</a:t>
            </a:r>
            <a:r>
              <a:rPr dirty="0" lang="en-IN" sz="1100"/>
              <a:t> </a:t>
            </a:r>
            <a:r>
              <a:rPr dirty="0" err="1" lang="en-IN" sz="1100"/>
              <a:t>देखना</a:t>
            </a:r>
            <a:r>
              <a:rPr dirty="0" lang="en-IN" sz="1100"/>
              <a:t> </a:t>
            </a:r>
            <a:r>
              <a:rPr dirty="0" err="1" lang="en-IN" sz="1100"/>
              <a:t>कर</a:t>
            </a:r>
            <a:r>
              <a:rPr dirty="0" lang="en-IN" sz="1100"/>
              <a:t> </a:t>
            </a:r>
            <a:r>
              <a:rPr dirty="0" err="1" lang="en-IN" sz="1100"/>
              <a:t>सकें</a:t>
            </a: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कमरे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शांत</a:t>
            </a:r>
            <a:r>
              <a:rPr dirty="0" lang="en-IN" sz="1100"/>
              <a:t> </a:t>
            </a:r>
            <a:r>
              <a:rPr dirty="0" err="1" lang="en-IN" sz="1100"/>
              <a:t>रखें-टीवी</a:t>
            </a:r>
            <a:r>
              <a:rPr dirty="0" lang="en-IN" sz="1100"/>
              <a:t>/</a:t>
            </a:r>
            <a:r>
              <a:rPr dirty="0" err="1" lang="en-IN" sz="1100"/>
              <a:t>वीडियो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अन्य</a:t>
            </a:r>
            <a:r>
              <a:rPr dirty="0" lang="en-IN" sz="1100"/>
              <a:t> </a:t>
            </a:r>
            <a:r>
              <a:rPr dirty="0" err="1" lang="en-IN" sz="1100"/>
              <a:t>शोर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बंद</a:t>
            </a:r>
            <a:r>
              <a:rPr dirty="0" lang="en-IN" sz="1100"/>
              <a:t> </a:t>
            </a:r>
            <a:r>
              <a:rPr dirty="0" err="1" lang="en-IN" sz="1100"/>
              <a:t>या</a:t>
            </a:r>
            <a:r>
              <a:rPr dirty="0" lang="en-IN" sz="1100"/>
              <a:t> </a:t>
            </a:r>
            <a:r>
              <a:rPr dirty="0" err="1" lang="en-IN" sz="1100"/>
              <a:t>कम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endParaRPr dirty="0" lang="en-IN" sz="1100"/>
          </a:p>
        </p:txBody>
      </p:sp>
      <p:sp>
        <p:nvSpPr>
          <p:cNvPr id="6" name="TextBox 5"/>
          <p:cNvSpPr txBox="1"/>
          <p:nvPr/>
        </p:nvSpPr>
        <p:spPr>
          <a:xfrm>
            <a:off x="278599" y="2135772"/>
            <a:ext cx="3570541" cy="11079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100"/>
              <a:t>बच्चे</a:t>
            </a:r>
            <a:r>
              <a:rPr b="1" dirty="0" lang="en-IN" sz="1100"/>
              <a:t> </a:t>
            </a:r>
            <a:r>
              <a:rPr b="1" dirty="0" err="1" lang="en-IN" sz="1100"/>
              <a:t>का</a:t>
            </a:r>
            <a:r>
              <a:rPr b="1" dirty="0" lang="en-IN" sz="1100"/>
              <a:t> </a:t>
            </a:r>
            <a:r>
              <a:rPr b="1" dirty="0" err="1" lang="en-IN" sz="1100"/>
              <a:t>ध्यान</a:t>
            </a:r>
            <a:r>
              <a:rPr b="1" dirty="0" lang="en-IN" sz="1100"/>
              <a:t> </a:t>
            </a:r>
            <a:r>
              <a:rPr b="1" dirty="0" err="1" lang="en-IN" sz="1100"/>
              <a:t>लगाएं</a:t>
            </a:r>
            <a:endParaRPr b="1"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अपने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ध्यान</a:t>
            </a:r>
            <a:r>
              <a:rPr dirty="0" lang="en-IN" sz="1100"/>
              <a:t> </a:t>
            </a:r>
            <a:r>
              <a:rPr dirty="0" err="1" lang="en-IN" sz="1100"/>
              <a:t>प्राप्त</a:t>
            </a:r>
            <a:r>
              <a:rPr dirty="0" lang="en-IN" sz="1100"/>
              <a:t> </a:t>
            </a:r>
            <a:r>
              <a:rPr dirty="0" err="1" lang="en-IN" sz="1100"/>
              <a:t>करें,इसके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रुचि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काम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उसका</a:t>
            </a:r>
            <a:r>
              <a:rPr dirty="0" lang="en-IN" sz="1100"/>
              <a:t> </a:t>
            </a:r>
            <a:r>
              <a:rPr dirty="0" err="1" lang="en-IN" sz="1100"/>
              <a:t>उत्साह</a:t>
            </a:r>
            <a:r>
              <a:rPr dirty="0" lang="en-IN" sz="1100"/>
              <a:t> </a:t>
            </a:r>
            <a:r>
              <a:rPr dirty="0" err="1" lang="en-IN" sz="1100"/>
              <a:t>बढ़ाएं</a:t>
            </a:r>
            <a:r>
              <a:rPr dirty="0" lang="en-IN" sz="1100"/>
              <a:t>।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प्रोत्साहित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 : </a:t>
            </a:r>
            <a:r>
              <a:rPr dirty="0" err="1" lang="en-IN" sz="1100"/>
              <a:t>विभिन्न</a:t>
            </a:r>
            <a:r>
              <a:rPr dirty="0" lang="en-IN" sz="1100"/>
              <a:t> </a:t>
            </a:r>
            <a:r>
              <a:rPr dirty="0" err="1" lang="en-IN" sz="1100"/>
              <a:t>आवाजों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सुनने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, </a:t>
            </a:r>
            <a:r>
              <a:rPr dirty="0" err="1" lang="en-IN" sz="1100"/>
              <a:t>आपकी</a:t>
            </a:r>
            <a:r>
              <a:rPr dirty="0" lang="en-IN" sz="1100"/>
              <a:t> </a:t>
            </a:r>
            <a:r>
              <a:rPr dirty="0" err="1" lang="en-IN" sz="1100"/>
              <a:t>ओर</a:t>
            </a:r>
            <a:r>
              <a:rPr dirty="0" lang="en-IN" sz="1100"/>
              <a:t> </a:t>
            </a:r>
            <a:r>
              <a:rPr dirty="0" err="1" lang="en-IN" sz="1100"/>
              <a:t>देखने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खिलौने</a:t>
            </a:r>
            <a:r>
              <a:rPr dirty="0" lang="en-IN" sz="1100"/>
              <a:t>/ </a:t>
            </a:r>
            <a:r>
              <a:rPr dirty="0" err="1" lang="en-IN" sz="1100"/>
              <a:t>वस्तु</a:t>
            </a:r>
            <a:r>
              <a:rPr dirty="0" lang="en-IN" sz="1100"/>
              <a:t>/ </a:t>
            </a:r>
            <a:r>
              <a:rPr dirty="0" err="1" lang="en-IN" sz="1100"/>
              <a:t>तस्वीर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देखने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endParaRPr dirty="0" lang="en-IN" sz="1100"/>
          </a:p>
        </p:txBody>
      </p:sp>
      <p:sp>
        <p:nvSpPr>
          <p:cNvPr id="7" name="TextBox 6"/>
          <p:cNvSpPr txBox="1"/>
          <p:nvPr/>
        </p:nvSpPr>
        <p:spPr>
          <a:xfrm>
            <a:off x="1455484" y="3364255"/>
            <a:ext cx="3755344" cy="93871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100"/>
              <a:t>सुनना</a:t>
            </a:r>
            <a:endParaRPr b="1"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ध्यान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सुनें</a:t>
            </a:r>
            <a:r>
              <a:rPr dirty="0" lang="en-IN" sz="1100"/>
              <a:t> </a:t>
            </a:r>
            <a:r>
              <a:rPr dirty="0" err="1" lang="en-IN" sz="1100"/>
              <a:t>सुनते</a:t>
            </a:r>
            <a:r>
              <a:rPr dirty="0" lang="en-IN" sz="1100"/>
              <a:t> </a:t>
            </a:r>
            <a:r>
              <a:rPr dirty="0" err="1" lang="en-IN" sz="1100"/>
              <a:t>समय</a:t>
            </a:r>
            <a:r>
              <a:rPr dirty="0" lang="en-IN" sz="1100"/>
              <a:t> </a:t>
            </a:r>
            <a:r>
              <a:rPr dirty="0" err="1" lang="en-IN" sz="1100"/>
              <a:t>अपने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देखें</a:t>
            </a:r>
            <a:r>
              <a:rPr dirty="0" lang="en-IN" sz="1100"/>
              <a:t>।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उसकी</a:t>
            </a:r>
            <a:r>
              <a:rPr dirty="0" lang="en-IN" sz="1100"/>
              <a:t> </a:t>
            </a:r>
            <a:r>
              <a:rPr dirty="0" err="1" lang="en-IN" sz="1100"/>
              <a:t>आवाजें</a:t>
            </a:r>
            <a:r>
              <a:rPr dirty="0" lang="en-IN" sz="1100"/>
              <a:t>/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सुनते</a:t>
            </a:r>
            <a:r>
              <a:rPr dirty="0" lang="en-IN" sz="1100"/>
              <a:t> </a:t>
            </a:r>
            <a:r>
              <a:rPr dirty="0" err="1" lang="en-IN" sz="1100"/>
              <a:t>समय</a:t>
            </a:r>
            <a:r>
              <a:rPr dirty="0" lang="en-IN" sz="1100"/>
              <a:t> </a:t>
            </a:r>
            <a:r>
              <a:rPr dirty="0" err="1" lang="en-IN" sz="1100"/>
              <a:t>अपनी</a:t>
            </a:r>
            <a:r>
              <a:rPr dirty="0" lang="en-IN" sz="1100"/>
              <a:t> </a:t>
            </a:r>
            <a:r>
              <a:rPr dirty="0" err="1" lang="en-IN" sz="1100"/>
              <a:t>प्रतिक्रिया</a:t>
            </a:r>
            <a:r>
              <a:rPr dirty="0" lang="en-IN" sz="1100"/>
              <a:t> </a:t>
            </a:r>
            <a:r>
              <a:rPr dirty="0" err="1" lang="en-IN" sz="1100"/>
              <a:t>दिखाएं</a:t>
            </a:r>
            <a:r>
              <a:rPr dirty="0" lang="en-IN" sz="1100"/>
              <a:t> </a:t>
            </a:r>
            <a:r>
              <a:rPr dirty="0" err="1" lang="en-IN" sz="1100"/>
              <a:t>जैसे</a:t>
            </a:r>
            <a:r>
              <a:rPr dirty="0" lang="en-IN" sz="1100"/>
              <a:t> </a:t>
            </a:r>
            <a:r>
              <a:rPr dirty="0" err="1" lang="en-IN" sz="1100"/>
              <a:t>सिर</a:t>
            </a:r>
            <a:r>
              <a:rPr dirty="0" lang="en-IN" sz="1100"/>
              <a:t> </a:t>
            </a:r>
            <a:r>
              <a:rPr dirty="0" err="1" lang="en-IN" sz="1100"/>
              <a:t>हिलाना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चेहरे</a:t>
            </a:r>
            <a:r>
              <a:rPr dirty="0" lang="en-IN" sz="1100"/>
              <a:t> </a:t>
            </a:r>
            <a:r>
              <a:rPr dirty="0" err="1" lang="en-IN" sz="1100"/>
              <a:t>पर</a:t>
            </a:r>
            <a:r>
              <a:rPr dirty="0" lang="en-IN" sz="1100"/>
              <a:t> </a:t>
            </a:r>
            <a:r>
              <a:rPr dirty="0" err="1" lang="en-IN" sz="1100"/>
              <a:t>हाव-भाव</a:t>
            </a:r>
            <a:r>
              <a:rPr dirty="0" lang="en-IN" sz="1100"/>
              <a:t> </a:t>
            </a:r>
            <a:r>
              <a:rPr dirty="0" err="1" lang="en-IN" sz="1100"/>
              <a:t>दिखाना,बच्चे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अपनी</a:t>
            </a:r>
            <a:r>
              <a:rPr dirty="0" lang="en-IN" sz="1100"/>
              <a:t> 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पूरी</a:t>
            </a:r>
            <a:r>
              <a:rPr dirty="0" lang="en-IN" sz="1100"/>
              <a:t> </a:t>
            </a:r>
            <a:r>
              <a:rPr dirty="0" err="1" lang="en-IN" sz="1100"/>
              <a:t>करने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 </a:t>
            </a:r>
            <a:r>
              <a:rPr dirty="0" err="1" lang="en-IN" sz="1100"/>
              <a:t>समय</a:t>
            </a:r>
            <a:r>
              <a:rPr dirty="0" lang="en-IN" sz="1100"/>
              <a:t> </a:t>
            </a:r>
            <a:r>
              <a:rPr dirty="0" err="1" lang="en-IN" sz="1100"/>
              <a:t>दें</a:t>
            </a:r>
            <a:r>
              <a:rPr dirty="0" lang="en-IN" sz="1100"/>
              <a:t>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8599" y="4355624"/>
            <a:ext cx="3479209" cy="144655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100"/>
              <a:t>प्रतिक्रिया</a:t>
            </a:r>
            <a:r>
              <a:rPr b="1" dirty="0" lang="en-IN" sz="1100"/>
              <a:t> </a:t>
            </a:r>
            <a:r>
              <a:rPr b="1" dirty="0" err="1" lang="en-IN" sz="1100"/>
              <a:t>दिखाना</a:t>
            </a:r>
            <a:endParaRPr b="1"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छोटे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आवाजों</a:t>
            </a:r>
            <a:r>
              <a:rPr dirty="0" lang="en-IN" sz="1100"/>
              <a:t> </a:t>
            </a:r>
            <a:r>
              <a:rPr dirty="0" err="1" lang="en-IN" sz="1100"/>
              <a:t>जैसी</a:t>
            </a:r>
            <a:r>
              <a:rPr dirty="0" lang="en-IN" sz="1100"/>
              <a:t> </a:t>
            </a:r>
            <a:r>
              <a:rPr dirty="0" err="1" lang="en-IN" sz="1100"/>
              <a:t>ही</a:t>
            </a:r>
            <a:r>
              <a:rPr dirty="0" lang="en-IN" sz="1100"/>
              <a:t> </a:t>
            </a:r>
            <a:r>
              <a:rPr dirty="0" err="1" lang="en-IN" sz="1100"/>
              <a:t>आवाजें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स्थिति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अनुसार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आवाज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अर्थ</a:t>
            </a:r>
            <a:r>
              <a:rPr dirty="0" lang="en-IN" sz="1100"/>
              <a:t> </a:t>
            </a:r>
            <a:r>
              <a:rPr dirty="0" err="1" lang="en-IN" sz="1100"/>
              <a:t>दें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उसे</a:t>
            </a:r>
            <a:r>
              <a:rPr dirty="0" lang="en-IN" sz="1100"/>
              <a:t> </a:t>
            </a:r>
            <a:r>
              <a:rPr dirty="0" err="1" lang="en-IN" sz="1100"/>
              <a:t>आगे</a:t>
            </a:r>
            <a:r>
              <a:rPr dirty="0" lang="en-IN" sz="1100"/>
              <a:t> </a:t>
            </a:r>
            <a:r>
              <a:rPr dirty="0" err="1" lang="en-IN" sz="1100"/>
              <a:t>बढ़ाएं</a:t>
            </a:r>
            <a:r>
              <a:rPr dirty="0" lang="en-IN" sz="1100"/>
              <a:t>, </a:t>
            </a:r>
            <a:r>
              <a:rPr dirty="0" err="1" lang="en-IN" sz="1100"/>
              <a:t>जैसे</a:t>
            </a:r>
            <a:r>
              <a:rPr dirty="0" lang="en-IN" sz="1100"/>
              <a:t> </a:t>
            </a:r>
            <a:r>
              <a:rPr dirty="0" err="1" lang="en-IN" sz="1100"/>
              <a:t>जब</a:t>
            </a:r>
            <a:r>
              <a:rPr dirty="0" lang="en-IN" sz="1100"/>
              <a:t> </a:t>
            </a:r>
            <a:r>
              <a:rPr dirty="0" err="1" lang="en-IN" sz="1100"/>
              <a:t>छोटा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दूध</a:t>
            </a:r>
            <a:r>
              <a:rPr dirty="0" lang="en-IN" sz="1100"/>
              <a:t> </a:t>
            </a:r>
            <a:r>
              <a:rPr dirty="0" err="1" lang="en-IN" sz="1100"/>
              <a:t>पीने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समय</a:t>
            </a:r>
            <a:r>
              <a:rPr dirty="0" lang="en-IN" sz="1100"/>
              <a:t> </a:t>
            </a:r>
            <a:r>
              <a:rPr dirty="0" err="1" lang="en-IN" sz="1100"/>
              <a:t>आवाज</a:t>
            </a:r>
            <a:r>
              <a:rPr dirty="0" lang="en-IN" sz="1100"/>
              <a:t> </a:t>
            </a:r>
            <a:r>
              <a:rPr dirty="0" err="1" lang="en-IN" sz="1100"/>
              <a:t>निकाले</a:t>
            </a:r>
            <a:r>
              <a:rPr dirty="0" lang="en-IN" sz="1100"/>
              <a:t> </a:t>
            </a:r>
            <a:r>
              <a:rPr dirty="0" err="1" lang="en-IN" sz="1100"/>
              <a:t>तो</a:t>
            </a:r>
            <a:r>
              <a:rPr dirty="0" lang="en-IN" sz="1100"/>
              <a:t> </a:t>
            </a:r>
            <a:r>
              <a:rPr dirty="0" err="1" lang="en-IN" sz="1100"/>
              <a:t>कहे</a:t>
            </a:r>
            <a:r>
              <a:rPr dirty="0" lang="en-IN" sz="1100"/>
              <a:t> "</a:t>
            </a:r>
            <a:r>
              <a:rPr dirty="0" err="1" lang="en-IN" sz="1100"/>
              <a:t>दूध</a:t>
            </a:r>
            <a:r>
              <a:rPr dirty="0" lang="en-IN" sz="1100"/>
              <a:t>?" "</a:t>
            </a:r>
            <a:r>
              <a:rPr dirty="0" err="1" lang="en-IN" sz="1100"/>
              <a:t>दूध</a:t>
            </a:r>
            <a:r>
              <a:rPr dirty="0" lang="en-IN" sz="1100"/>
              <a:t> </a:t>
            </a:r>
            <a:r>
              <a:rPr dirty="0" err="1" lang="en-IN" sz="1100"/>
              <a:t>पियोगे</a:t>
            </a:r>
            <a:r>
              <a:rPr dirty="0" lang="en-IN" sz="1100"/>
              <a:t>?" </a:t>
            </a:r>
            <a:r>
              <a:rPr dirty="0" err="1" lang="en-IN" sz="1100"/>
              <a:t>अगर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कहे</a:t>
            </a:r>
            <a:r>
              <a:rPr dirty="0" lang="en-IN" sz="1100"/>
              <a:t> "</a:t>
            </a:r>
            <a:r>
              <a:rPr dirty="0" err="1" lang="en-IN" sz="1100"/>
              <a:t>दूध</a:t>
            </a:r>
            <a:r>
              <a:rPr dirty="0" lang="en-IN" sz="1100"/>
              <a:t>" </a:t>
            </a:r>
            <a:r>
              <a:rPr dirty="0" err="1" lang="en-IN" sz="1100"/>
              <a:t>तो</a:t>
            </a:r>
            <a:r>
              <a:rPr dirty="0" lang="en-IN" sz="1100"/>
              <a:t> </a:t>
            </a:r>
            <a:r>
              <a:rPr dirty="0" err="1" lang="en-IN" sz="1100"/>
              <a:t>कहें</a:t>
            </a:r>
            <a:r>
              <a:rPr dirty="0" lang="en-IN" sz="1100"/>
              <a:t>,"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दूध</a:t>
            </a:r>
            <a:r>
              <a:rPr dirty="0" lang="en-IN" sz="1100"/>
              <a:t> </a:t>
            </a:r>
            <a:r>
              <a:rPr dirty="0" err="1" lang="en-IN" sz="1100"/>
              <a:t>चाहते</a:t>
            </a:r>
            <a:r>
              <a:rPr dirty="0" lang="en-IN" sz="1100"/>
              <a:t> </a:t>
            </a:r>
            <a:r>
              <a:rPr dirty="0" err="1" lang="en-IN" sz="1100"/>
              <a:t>हैं</a:t>
            </a:r>
            <a:r>
              <a:rPr dirty="0" lang="en-IN" sz="1100"/>
              <a:t>?", "</a:t>
            </a:r>
            <a:r>
              <a:rPr dirty="0" err="1" lang="en-IN" sz="1100"/>
              <a:t>आपको</a:t>
            </a:r>
            <a:r>
              <a:rPr dirty="0" lang="en-IN" sz="1100"/>
              <a:t> </a:t>
            </a:r>
            <a:r>
              <a:rPr dirty="0" err="1" lang="en-IN" sz="1100"/>
              <a:t>दूध</a:t>
            </a:r>
            <a:r>
              <a:rPr dirty="0" lang="en-IN" sz="1100"/>
              <a:t> </a:t>
            </a:r>
            <a:r>
              <a:rPr dirty="0" err="1" lang="en-IN" sz="1100"/>
              <a:t>पसंद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?"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बच्चों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शब्द</a:t>
            </a:r>
            <a:r>
              <a:rPr dirty="0" lang="en-IN" sz="1100"/>
              <a:t> </a:t>
            </a:r>
            <a:r>
              <a:rPr dirty="0" err="1" lang="en-IN" sz="1100"/>
              <a:t>ज्ञान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बढ़ाने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 </a:t>
            </a:r>
            <a:r>
              <a:rPr dirty="0" err="1" lang="en-IN" sz="1100"/>
              <a:t>उसकी</a:t>
            </a:r>
            <a:r>
              <a:rPr dirty="0" lang="en-IN" sz="1100"/>
              <a:t> 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कुछ</a:t>
            </a:r>
            <a:r>
              <a:rPr dirty="0" lang="en-IN" sz="1100"/>
              <a:t> </a:t>
            </a:r>
            <a:r>
              <a:rPr dirty="0" err="1" lang="en-IN" sz="1100"/>
              <a:t>शब्द</a:t>
            </a:r>
            <a:r>
              <a:rPr dirty="0" lang="en-IN" sz="1100"/>
              <a:t> </a:t>
            </a:r>
            <a:r>
              <a:rPr dirty="0" err="1" lang="en-IN" sz="1100"/>
              <a:t>जोड़े</a:t>
            </a:r>
            <a:r>
              <a:rPr dirty="0" lang="en-IN" sz="1100"/>
              <a:t>, </a:t>
            </a:r>
            <a:r>
              <a:rPr dirty="0" err="1" lang="en-IN" sz="1100"/>
              <a:t>जैसे</a:t>
            </a:r>
            <a:r>
              <a:rPr dirty="0" lang="en-IN" sz="1100"/>
              <a:t> "</a:t>
            </a:r>
            <a:r>
              <a:rPr dirty="0" err="1" lang="en-IN" sz="1100"/>
              <a:t>आपको</a:t>
            </a:r>
            <a:r>
              <a:rPr dirty="0" lang="en-IN" sz="1100"/>
              <a:t> </a:t>
            </a:r>
            <a:r>
              <a:rPr dirty="0" err="1" lang="en-IN" sz="1100"/>
              <a:t>दूध</a:t>
            </a:r>
            <a:r>
              <a:rPr dirty="0" lang="en-IN" sz="1100"/>
              <a:t> </a:t>
            </a:r>
            <a:r>
              <a:rPr dirty="0" err="1" lang="en-IN" sz="1100"/>
              <a:t>चाहिए</a:t>
            </a:r>
            <a:r>
              <a:rPr dirty="0" lang="en-IN" sz="1100"/>
              <a:t> </a:t>
            </a:r>
            <a:r>
              <a:rPr dirty="0" err="1" lang="en-IN" sz="1100"/>
              <a:t>या</a:t>
            </a:r>
            <a:r>
              <a:rPr dirty="0" lang="en-IN" sz="1100"/>
              <a:t> </a:t>
            </a:r>
            <a:r>
              <a:rPr dirty="0" err="1" lang="en-IN" sz="1100"/>
              <a:t>पानी</a:t>
            </a:r>
            <a:r>
              <a:rPr dirty="0" lang="en-IN" sz="1100"/>
              <a:t>?"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55483" y="5800538"/>
            <a:ext cx="3631646" cy="144655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 sz="1100"/>
              <a:t>सीखने</a:t>
            </a:r>
            <a:r>
              <a:rPr b="1" dirty="0" lang="en-IN" sz="1100"/>
              <a:t> </a:t>
            </a:r>
            <a:r>
              <a:rPr b="1" dirty="0" err="1" lang="en-IN" sz="1100"/>
              <a:t>को</a:t>
            </a:r>
            <a:r>
              <a:rPr b="1" dirty="0" lang="en-IN" sz="1100"/>
              <a:t> </a:t>
            </a:r>
            <a:r>
              <a:rPr b="1" dirty="0" err="1" lang="en-IN" sz="1100"/>
              <a:t>आसान</a:t>
            </a:r>
            <a:r>
              <a:rPr b="1" dirty="0" lang="en-IN" sz="1100"/>
              <a:t>- </a:t>
            </a:r>
            <a:r>
              <a:rPr b="1" dirty="0" err="1" lang="en-IN" sz="1100"/>
              <a:t>करना</a:t>
            </a:r>
            <a:r>
              <a:rPr b="1" dirty="0" lang="en-IN" sz="1100"/>
              <a:t> </a:t>
            </a:r>
            <a:r>
              <a:rPr b="1" dirty="0" err="1" lang="en-IN" sz="1100"/>
              <a:t>गलती</a:t>
            </a:r>
            <a:r>
              <a:rPr b="1" dirty="0" lang="en-IN" sz="1100"/>
              <a:t> </a:t>
            </a:r>
            <a:r>
              <a:rPr b="1" dirty="0" err="1" lang="en-IN" sz="1100"/>
              <a:t>ना</a:t>
            </a:r>
            <a:r>
              <a:rPr b="1" dirty="0" lang="en-IN" sz="1100"/>
              <a:t> </a:t>
            </a:r>
            <a:r>
              <a:rPr b="1" dirty="0" err="1" lang="en-IN" sz="1100"/>
              <a:t>करना</a:t>
            </a:r>
            <a:endParaRPr b="1"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यदि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गलत</a:t>
            </a:r>
            <a:r>
              <a:rPr dirty="0" lang="en-IN" sz="1100"/>
              <a:t> </a:t>
            </a:r>
            <a:r>
              <a:rPr dirty="0" err="1" lang="en-IN" sz="1100"/>
              <a:t>शब्द</a:t>
            </a:r>
            <a:r>
              <a:rPr dirty="0" lang="en-IN" sz="1100"/>
              <a:t>/ </a:t>
            </a:r>
            <a:r>
              <a:rPr dirty="0" err="1" lang="en-IN" sz="1100"/>
              <a:t>वाक्य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उपयोग</a:t>
            </a:r>
            <a:r>
              <a:rPr dirty="0" lang="en-IN" sz="1100"/>
              <a:t> </a:t>
            </a:r>
            <a:r>
              <a:rPr dirty="0" err="1" lang="en-IN" sz="1100"/>
              <a:t>करता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, </a:t>
            </a:r>
            <a:r>
              <a:rPr dirty="0" err="1" lang="en-IN" sz="1100"/>
              <a:t>तो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पर</a:t>
            </a:r>
            <a:r>
              <a:rPr dirty="0" lang="en-IN" sz="1100"/>
              <a:t> </a:t>
            </a:r>
            <a:r>
              <a:rPr dirty="0" err="1" lang="en-IN" sz="1100"/>
              <a:t>इसे</a:t>
            </a:r>
            <a:r>
              <a:rPr dirty="0" lang="en-IN" sz="1100"/>
              <a:t> </a:t>
            </a:r>
            <a:r>
              <a:rPr dirty="0" err="1" lang="en-IN" sz="1100"/>
              <a:t>सही</a:t>
            </a:r>
            <a:r>
              <a:rPr dirty="0" lang="en-IN" sz="1100"/>
              <a:t> </a:t>
            </a:r>
            <a:r>
              <a:rPr dirty="0" err="1" lang="en-IN" sz="1100"/>
              <a:t>करने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 </a:t>
            </a:r>
            <a:r>
              <a:rPr dirty="0" err="1" lang="en-IN" sz="1100"/>
              <a:t>जोर</a:t>
            </a:r>
            <a:r>
              <a:rPr dirty="0" lang="en-IN" sz="1100"/>
              <a:t> </a:t>
            </a:r>
            <a:r>
              <a:rPr dirty="0" err="1" lang="en-IN" sz="1100"/>
              <a:t>ना</a:t>
            </a:r>
            <a:r>
              <a:rPr dirty="0" lang="en-IN" sz="1100"/>
              <a:t> </a:t>
            </a:r>
            <a:r>
              <a:rPr dirty="0" err="1" lang="en-IN" sz="1100"/>
              <a:t>डालें</a:t>
            </a:r>
            <a:r>
              <a:rPr dirty="0" lang="en-IN" sz="1100"/>
              <a:t>।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खुद</a:t>
            </a:r>
            <a:r>
              <a:rPr dirty="0" lang="en-IN" sz="1100"/>
              <a:t> </a:t>
            </a:r>
            <a:r>
              <a:rPr dirty="0" err="1" lang="en-IN" sz="1100"/>
              <a:t>सही</a:t>
            </a:r>
            <a:r>
              <a:rPr dirty="0" lang="en-IN" sz="1100"/>
              <a:t> </a:t>
            </a:r>
            <a:r>
              <a:rPr dirty="0" err="1" lang="en-IN" sz="1100"/>
              <a:t>शब्द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इस्तेमाल</a:t>
            </a:r>
            <a:r>
              <a:rPr dirty="0" lang="en-IN" sz="1100"/>
              <a:t> </a:t>
            </a:r>
            <a:r>
              <a:rPr dirty="0" err="1" lang="en-IN" sz="1100"/>
              <a:t>करके</a:t>
            </a:r>
            <a:r>
              <a:rPr dirty="0" lang="en-IN" sz="1100"/>
              <a:t> </a:t>
            </a:r>
            <a:r>
              <a:rPr dirty="0" err="1" lang="en-IN" sz="1100"/>
              <a:t>जवाब</a:t>
            </a:r>
            <a:r>
              <a:rPr dirty="0" lang="en-IN" sz="1100"/>
              <a:t> </a:t>
            </a:r>
            <a:r>
              <a:rPr dirty="0" err="1" lang="en-IN" sz="1100"/>
              <a:t>दें</a:t>
            </a:r>
            <a:r>
              <a:rPr dirty="0" lang="en-IN" sz="1100"/>
              <a:t> व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रूचि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आत्मविश्वास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बनाए</a:t>
            </a:r>
            <a:r>
              <a:rPr dirty="0" lang="en-IN" sz="1100"/>
              <a:t> </a:t>
            </a:r>
            <a:r>
              <a:rPr dirty="0" err="1" lang="en-IN" sz="1100"/>
              <a:t>रखें</a:t>
            </a:r>
            <a:r>
              <a:rPr dirty="0" lang="en-IN" sz="1100"/>
              <a:t>।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ज्यादा</a:t>
            </a:r>
            <a:r>
              <a:rPr dirty="0" lang="en-IN" sz="1100"/>
              <a:t> </a:t>
            </a:r>
            <a:r>
              <a:rPr dirty="0" err="1" lang="en-IN" sz="1100"/>
              <a:t>सवाल</a:t>
            </a:r>
            <a:r>
              <a:rPr dirty="0" lang="en-IN" sz="1100"/>
              <a:t> </a:t>
            </a:r>
            <a:r>
              <a:rPr dirty="0" err="1" lang="en-IN" sz="1100"/>
              <a:t>ना</a:t>
            </a:r>
            <a:r>
              <a:rPr dirty="0" lang="en-IN" sz="1100"/>
              <a:t> </a:t>
            </a:r>
            <a:r>
              <a:rPr dirty="0" err="1" lang="en-IN" sz="1100"/>
              <a:t>पूछें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उसे</a:t>
            </a:r>
            <a:r>
              <a:rPr dirty="0" lang="en-IN" sz="1100"/>
              <a:t> </a:t>
            </a:r>
            <a:r>
              <a:rPr dirty="0" err="1" lang="en-IN" sz="1100"/>
              <a:t>ज्यादा</a:t>
            </a:r>
            <a:r>
              <a:rPr dirty="0" lang="en-IN" sz="1100"/>
              <a:t> </a:t>
            </a:r>
            <a:r>
              <a:rPr dirty="0" err="1" lang="en-IN" sz="1100"/>
              <a:t>आदेश</a:t>
            </a:r>
            <a:r>
              <a:rPr dirty="0" lang="en-IN" sz="1100"/>
              <a:t> </a:t>
            </a:r>
            <a:r>
              <a:rPr dirty="0" err="1" lang="en-IN" sz="1100"/>
              <a:t>ना</a:t>
            </a:r>
            <a:r>
              <a:rPr dirty="0" lang="en-IN" sz="1100"/>
              <a:t> </a:t>
            </a:r>
            <a:r>
              <a:rPr dirty="0" err="1" lang="en-IN" sz="1100"/>
              <a:t>दें</a:t>
            </a:r>
            <a:r>
              <a:rPr dirty="0" lang="en-IN" sz="1100"/>
              <a:t>। </a:t>
            </a:r>
            <a:r>
              <a:rPr dirty="0" err="1" lang="en-IN" sz="1100"/>
              <a:t>ऐसा</a:t>
            </a:r>
            <a:r>
              <a:rPr dirty="0" lang="en-IN" sz="1100"/>
              <a:t> </a:t>
            </a:r>
            <a:r>
              <a:rPr dirty="0" err="1" lang="en-IN" sz="1100"/>
              <a:t>करने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उसके</a:t>
            </a:r>
            <a:r>
              <a:rPr dirty="0" lang="en-IN" sz="1100"/>
              <a:t> </a:t>
            </a:r>
            <a:r>
              <a:rPr dirty="0" err="1" lang="en-IN" sz="1100"/>
              <a:t>दूसरों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पर</a:t>
            </a:r>
            <a:r>
              <a:rPr dirty="0" lang="en-IN" sz="1100"/>
              <a:t> </a:t>
            </a:r>
            <a:r>
              <a:rPr dirty="0" err="1" lang="en-IN" sz="1100"/>
              <a:t>ध्यान</a:t>
            </a:r>
            <a:r>
              <a:rPr dirty="0" lang="en-IN" sz="1100"/>
              <a:t> </a:t>
            </a:r>
            <a:r>
              <a:rPr dirty="0" err="1" lang="en-IN" sz="1100"/>
              <a:t>देने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क्षमता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कमी</a:t>
            </a:r>
            <a:r>
              <a:rPr dirty="0" lang="en-IN" sz="1100"/>
              <a:t> </a:t>
            </a:r>
            <a:r>
              <a:rPr dirty="0" err="1" lang="en-IN" sz="1100"/>
              <a:t>हो</a:t>
            </a:r>
            <a:r>
              <a:rPr dirty="0" lang="en-IN" sz="1100"/>
              <a:t> </a:t>
            </a:r>
            <a:r>
              <a:rPr dirty="0" err="1" lang="en-IN" sz="1100"/>
              <a:t>सकती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90222926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>
          <a:xfrm>
            <a:off x="0" y="17588"/>
            <a:ext cx="5326063" cy="72099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3046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endParaRPr b="1" dirty="0" lang="en-IN">
              <a:solidFill>
                <a:srgbClr val="59659F"/>
              </a:solidFill>
            </a:endParaRPr>
          </a:p>
          <a:p>
            <a:r>
              <a:rPr b="1" dirty="0" err="1" lang="en-IN">
                <a:solidFill>
                  <a:srgbClr val="59659F"/>
                </a:solidFill>
              </a:rPr>
              <a:t>जन्म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बाद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पहले</a:t>
            </a:r>
            <a:r>
              <a:rPr b="1" dirty="0" lang="en-IN">
                <a:solidFill>
                  <a:srgbClr val="59659F"/>
                </a:solidFill>
              </a:rPr>
              <a:t> 3 </a:t>
            </a:r>
            <a:r>
              <a:rPr b="1" dirty="0" err="1" lang="en-IN">
                <a:solidFill>
                  <a:srgbClr val="59659F"/>
                </a:solidFill>
              </a:rPr>
              <a:t>महीने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तक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07898" y="875948"/>
            <a:ext cx="2979316" cy="563231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चेहरे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नजदीक</a:t>
            </a:r>
            <a:r>
              <a:rPr dirty="0" lang="en-IN" sz="1200"/>
              <a:t> </a:t>
            </a:r>
            <a:r>
              <a:rPr dirty="0" err="1" lang="en-IN" sz="1200"/>
              <a:t>रखें</a:t>
            </a:r>
            <a:endParaRPr dirty="0" lang="en-IN" sz="1200"/>
          </a:p>
          <a:p>
            <a:pPr lvl="0"/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बात</a:t>
            </a:r>
            <a:r>
              <a:rPr dirty="0" lang="en-IN" sz="1200"/>
              <a:t> </a:t>
            </a:r>
            <a:r>
              <a:rPr dirty="0" err="1" lang="en-IN" sz="1200"/>
              <a:t>करने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तरीका</a:t>
            </a:r>
            <a:r>
              <a:rPr dirty="0" lang="en-IN" sz="1200"/>
              <a:t>:</a:t>
            </a:r>
          </a:p>
          <a:p>
            <a:r>
              <a:rPr dirty="0" lang="en-IN" sz="1200"/>
              <a:t>          -    </a:t>
            </a:r>
            <a:r>
              <a:rPr dirty="0" err="1" lang="en-IN" sz="1200"/>
              <a:t>लय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साथ</a:t>
            </a:r>
            <a:r>
              <a:rPr dirty="0" lang="en-IN" sz="1200"/>
              <a:t> </a:t>
            </a:r>
            <a:r>
              <a:rPr dirty="0" err="1" lang="en-IN" sz="1200"/>
              <a:t>बोलें</a:t>
            </a:r>
            <a:endParaRPr dirty="0" lang="en-IN" sz="1200"/>
          </a:p>
          <a:p>
            <a:r>
              <a:rPr dirty="0" lang="en-IN" sz="1200"/>
              <a:t>          -    </a:t>
            </a:r>
            <a:r>
              <a:rPr dirty="0" err="1" lang="en-IN" sz="1200"/>
              <a:t>धीमें-धीमें</a:t>
            </a:r>
            <a:r>
              <a:rPr dirty="0" lang="en-IN" sz="1200"/>
              <a:t> </a:t>
            </a:r>
            <a:r>
              <a:rPr dirty="0" err="1" lang="en-IN" sz="1200"/>
              <a:t>बोलें</a:t>
            </a:r>
            <a:endParaRPr dirty="0" lang="en-IN" sz="1200"/>
          </a:p>
          <a:p>
            <a:r>
              <a:rPr dirty="0" lang="en-IN" sz="1200"/>
              <a:t>          -   </a:t>
            </a:r>
            <a:r>
              <a:rPr dirty="0" err="1" lang="en-IN" sz="1200"/>
              <a:t>रुक-रुक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बोलें</a:t>
            </a:r>
            <a:endParaRPr dirty="0" lang="en-IN" sz="1200"/>
          </a:p>
          <a:p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कुछ</a:t>
            </a:r>
            <a:r>
              <a:rPr dirty="0" lang="en-IN" sz="1200"/>
              <a:t> </a:t>
            </a:r>
            <a:r>
              <a:rPr dirty="0" err="1" lang="en-IN" sz="1200"/>
              <a:t>शब्दों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बार-बार</a:t>
            </a:r>
            <a:r>
              <a:rPr dirty="0" lang="en-IN" sz="1200"/>
              <a:t> </a:t>
            </a:r>
            <a:r>
              <a:rPr dirty="0" err="1" lang="en-IN" sz="1200"/>
              <a:t>दोहरा</a:t>
            </a:r>
            <a:r>
              <a:rPr dirty="0" lang="en-IN" sz="1200"/>
              <a:t>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कहें</a:t>
            </a:r>
            <a:r>
              <a:rPr dirty="0" lang="en-IN" sz="1200"/>
              <a:t>, </a:t>
            </a:r>
            <a:r>
              <a:rPr dirty="0" err="1" lang="en-IN" sz="1200"/>
              <a:t>जैसे</a:t>
            </a:r>
            <a:r>
              <a:rPr dirty="0" lang="en-IN" sz="1200"/>
              <a:t> "</a:t>
            </a:r>
            <a:r>
              <a:rPr dirty="0" err="1" lang="en-IN" sz="1200"/>
              <a:t>मेरा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", "</a:t>
            </a:r>
            <a:r>
              <a:rPr dirty="0" err="1" lang="en-IN" sz="1200"/>
              <a:t>प्यारा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", "</a:t>
            </a:r>
            <a:r>
              <a:rPr dirty="0" err="1" lang="en-IN" sz="1200"/>
              <a:t>अच्छा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", "</a:t>
            </a:r>
            <a:r>
              <a:rPr dirty="0" err="1" lang="en-IN" sz="1200"/>
              <a:t>एक</a:t>
            </a:r>
            <a:r>
              <a:rPr dirty="0" lang="en-IN" sz="1200"/>
              <a:t> </a:t>
            </a:r>
            <a:r>
              <a:rPr dirty="0" err="1" lang="en-IN" sz="1200"/>
              <a:t>उंगली</a:t>
            </a:r>
            <a:r>
              <a:rPr dirty="0" lang="en-IN" sz="1200"/>
              <a:t>, </a:t>
            </a:r>
            <a:r>
              <a:rPr dirty="0" err="1" lang="en-IN" sz="1200"/>
              <a:t>दो</a:t>
            </a:r>
            <a:r>
              <a:rPr dirty="0" lang="en-IN" sz="1200"/>
              <a:t> </a:t>
            </a:r>
            <a:r>
              <a:rPr dirty="0" err="1" lang="en-IN" sz="1200"/>
              <a:t>उंगली</a:t>
            </a:r>
            <a:r>
              <a:rPr dirty="0" lang="en-IN" sz="1200"/>
              <a:t>“</a:t>
            </a:r>
          </a:p>
          <a:p>
            <a:pPr lvl="0"/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बात</a:t>
            </a:r>
            <a:r>
              <a:rPr dirty="0" lang="en-IN" sz="1200"/>
              <a:t> </a:t>
            </a:r>
            <a:r>
              <a:rPr dirty="0" err="1" lang="en-IN" sz="1200"/>
              <a:t>करते</a:t>
            </a:r>
            <a:r>
              <a:rPr dirty="0" lang="en-IN" sz="1200"/>
              <a:t> </a:t>
            </a:r>
            <a:r>
              <a:rPr dirty="0" err="1" lang="en-IN" sz="1200"/>
              <a:t>समय</a:t>
            </a:r>
            <a:r>
              <a:rPr dirty="0" lang="en-IN" sz="1200"/>
              <a:t> </a:t>
            </a:r>
            <a:r>
              <a:rPr dirty="0" err="1" lang="en-IN" sz="1200"/>
              <a:t>चेहरे</a:t>
            </a:r>
            <a:r>
              <a:rPr dirty="0" lang="en-IN" sz="1200"/>
              <a:t> </a:t>
            </a:r>
            <a:r>
              <a:rPr dirty="0" err="1" lang="en-IN" sz="1200"/>
              <a:t>पर</a:t>
            </a:r>
            <a:r>
              <a:rPr dirty="0" lang="en-IN" sz="1200"/>
              <a:t> </a:t>
            </a:r>
            <a:r>
              <a:rPr dirty="0" err="1" lang="en-IN" sz="1200"/>
              <a:t>खूब</a:t>
            </a:r>
            <a:r>
              <a:rPr dirty="0" lang="en-IN" sz="1200"/>
              <a:t> </a:t>
            </a:r>
            <a:r>
              <a:rPr dirty="0" err="1" lang="en-IN" sz="1200"/>
              <a:t>हाव-भाव</a:t>
            </a:r>
            <a:r>
              <a:rPr dirty="0" lang="en-IN" sz="1200"/>
              <a:t> </a:t>
            </a:r>
            <a:r>
              <a:rPr dirty="0" err="1" lang="en-IN" sz="1200"/>
              <a:t>लाएं</a:t>
            </a:r>
            <a:endParaRPr dirty="0" lang="en-IN" sz="1200"/>
          </a:p>
          <a:p>
            <a:pPr lvl="0"/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बोलते</a:t>
            </a:r>
            <a:r>
              <a:rPr dirty="0" lang="en-IN" sz="1200"/>
              <a:t> </a:t>
            </a:r>
            <a:r>
              <a:rPr dirty="0" err="1" lang="en-IN" sz="1200"/>
              <a:t>समय</a:t>
            </a:r>
            <a:r>
              <a:rPr dirty="0" lang="en-IN" sz="1200"/>
              <a:t> </a:t>
            </a:r>
            <a:r>
              <a:rPr dirty="0" err="1" lang="en-IN" sz="1200"/>
              <a:t>अपने</a:t>
            </a:r>
            <a:r>
              <a:rPr dirty="0" lang="en-IN" sz="1200"/>
              <a:t> </a:t>
            </a:r>
            <a:r>
              <a:rPr dirty="0" err="1" lang="en-IN" sz="1200"/>
              <a:t>चेहरे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चेहरे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सामने</a:t>
            </a:r>
            <a:r>
              <a:rPr dirty="0" lang="en-IN" sz="1200"/>
              <a:t> </a:t>
            </a:r>
            <a:r>
              <a:rPr dirty="0" err="1" lang="en-IN" sz="1200"/>
              <a:t>रखें</a:t>
            </a:r>
            <a:endParaRPr dirty="0" lang="en-IN" sz="1200"/>
          </a:p>
          <a:p>
            <a:pPr lvl="0"/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ध्यान</a:t>
            </a:r>
            <a:r>
              <a:rPr dirty="0" lang="en-IN" sz="1200"/>
              <a:t> </a:t>
            </a:r>
            <a:r>
              <a:rPr dirty="0" err="1" lang="en-IN" sz="1200"/>
              <a:t>बनाए</a:t>
            </a:r>
            <a:r>
              <a:rPr dirty="0" lang="en-IN" sz="1200"/>
              <a:t> </a:t>
            </a:r>
            <a:r>
              <a:rPr dirty="0" err="1" lang="en-IN" sz="1200"/>
              <a:t>रखने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लिए</a:t>
            </a:r>
            <a:r>
              <a:rPr dirty="0" lang="en-IN" sz="1200"/>
              <a:t> </a:t>
            </a:r>
            <a:r>
              <a:rPr dirty="0" err="1" lang="en-IN" sz="1200"/>
              <a:t>मुस्कुराएं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चेहरे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हाव-भाव</a:t>
            </a:r>
            <a:r>
              <a:rPr dirty="0" lang="en-IN" sz="1200"/>
              <a:t> </a:t>
            </a:r>
            <a:r>
              <a:rPr dirty="0" err="1" lang="en-IN" sz="1200"/>
              <a:t>बदलें</a:t>
            </a:r>
            <a:endParaRPr dirty="0" lang="en-IN" sz="1200"/>
          </a:p>
          <a:p>
            <a:pPr lvl="0"/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lang="en-IN" sz="1200"/>
              <a:t>6-8 </a:t>
            </a:r>
            <a:r>
              <a:rPr dirty="0" err="1" lang="en-IN" sz="1200"/>
              <a:t>हफ्ते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उम्र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बच्चा</a:t>
            </a:r>
            <a:r>
              <a:rPr dirty="0" lang="en-IN" sz="1200"/>
              <a:t> </a:t>
            </a:r>
            <a:r>
              <a:rPr dirty="0" err="1" lang="en-IN" sz="1200"/>
              <a:t>आवाजें</a:t>
            </a:r>
            <a:r>
              <a:rPr dirty="0" lang="en-IN" sz="1200"/>
              <a:t> </a:t>
            </a:r>
            <a:r>
              <a:rPr dirty="0" err="1" lang="en-IN" sz="1200"/>
              <a:t>निकालकर</a:t>
            </a:r>
            <a:r>
              <a:rPr dirty="0" lang="en-IN" sz="1200"/>
              <a:t> </a:t>
            </a:r>
            <a:r>
              <a:rPr dirty="0" err="1" lang="en-IN" sz="1200"/>
              <a:t>आपसे</a:t>
            </a:r>
            <a:r>
              <a:rPr dirty="0" lang="en-IN" sz="1200"/>
              <a:t> "</a:t>
            </a:r>
            <a:r>
              <a:rPr dirty="0" err="1" lang="en-IN" sz="1200"/>
              <a:t>बात-चीत</a:t>
            </a:r>
            <a:r>
              <a:rPr dirty="0" lang="en-IN" sz="1200"/>
              <a:t>" </a:t>
            </a:r>
            <a:r>
              <a:rPr dirty="0" err="1" lang="en-IN" sz="1200"/>
              <a:t>कर</a:t>
            </a:r>
            <a:r>
              <a:rPr dirty="0" lang="en-IN" sz="1200"/>
              <a:t> </a:t>
            </a:r>
            <a:r>
              <a:rPr dirty="0" err="1" lang="en-IN" sz="1200"/>
              <a:t>पाएगा</a:t>
            </a:r>
            <a:endParaRPr dirty="0" lang="en-IN" sz="1200"/>
          </a:p>
          <a:p>
            <a:pPr lvl="0"/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कुछ</a:t>
            </a:r>
            <a:r>
              <a:rPr dirty="0" lang="en-IN" sz="1200"/>
              <a:t> </a:t>
            </a:r>
            <a:r>
              <a:rPr dirty="0" err="1" lang="en-IN" sz="1200"/>
              <a:t>कहने</a:t>
            </a:r>
            <a:r>
              <a:rPr dirty="0" lang="en-IN" sz="1200"/>
              <a:t> </a:t>
            </a:r>
            <a:r>
              <a:rPr dirty="0" err="1" lang="en-IN" sz="1200"/>
              <a:t>के</a:t>
            </a:r>
            <a:r>
              <a:rPr dirty="0" lang="en-IN" sz="1200"/>
              <a:t> </a:t>
            </a:r>
            <a:r>
              <a:rPr dirty="0" err="1" lang="en-IN" sz="1200"/>
              <a:t>बाद</a:t>
            </a:r>
            <a:r>
              <a:rPr dirty="0" lang="en-IN" sz="1200"/>
              <a:t>, </a:t>
            </a:r>
            <a:r>
              <a:rPr dirty="0" err="1" lang="en-IN" sz="1200"/>
              <a:t>मुस्कुराते</a:t>
            </a:r>
            <a:r>
              <a:rPr dirty="0" lang="en-IN" sz="1200"/>
              <a:t> </a:t>
            </a:r>
            <a:r>
              <a:rPr dirty="0" err="1" lang="en-IN" sz="1200"/>
              <a:t>हुए</a:t>
            </a:r>
            <a:r>
              <a:rPr dirty="0" lang="en-IN" sz="1200"/>
              <a:t> </a:t>
            </a: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प्रतिक्रिया</a:t>
            </a:r>
            <a:r>
              <a:rPr dirty="0" lang="en-IN" sz="1200"/>
              <a:t> </a:t>
            </a:r>
            <a:r>
              <a:rPr dirty="0" err="1" lang="en-IN" sz="1200"/>
              <a:t>का</a:t>
            </a:r>
            <a:r>
              <a:rPr dirty="0" lang="en-IN" sz="1200"/>
              <a:t> </a:t>
            </a:r>
            <a:r>
              <a:rPr dirty="0" err="1" lang="en-IN" sz="1200"/>
              <a:t>इंतजार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endParaRPr dirty="0" lang="en-IN" sz="1200"/>
          </a:p>
          <a:p>
            <a:pPr lvl="0"/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किसी</a:t>
            </a:r>
            <a:r>
              <a:rPr dirty="0" lang="en-IN" sz="1200"/>
              <a:t> </a:t>
            </a:r>
            <a:r>
              <a:rPr dirty="0" err="1" lang="en-IN" sz="1200"/>
              <a:t>हरकत</a:t>
            </a:r>
            <a:r>
              <a:rPr dirty="0" lang="en-IN" sz="1200"/>
              <a:t> </a:t>
            </a:r>
            <a:r>
              <a:rPr dirty="0" err="1" lang="en-IN" sz="1200"/>
              <a:t>या</a:t>
            </a:r>
            <a:r>
              <a:rPr dirty="0" lang="en-IN" sz="1200"/>
              <a:t> </a:t>
            </a:r>
            <a:r>
              <a:rPr dirty="0" err="1" lang="en-IN" sz="1200"/>
              <a:t>आवाज</a:t>
            </a:r>
            <a:r>
              <a:rPr dirty="0" lang="en-IN" sz="1200"/>
              <a:t> </a:t>
            </a:r>
            <a:r>
              <a:rPr dirty="0" err="1" lang="en-IN" sz="1200"/>
              <a:t>को</a:t>
            </a:r>
            <a:r>
              <a:rPr dirty="0" lang="en-IN" sz="1200"/>
              <a:t> </a:t>
            </a:r>
            <a:r>
              <a:rPr dirty="0" err="1" lang="en-IN" sz="1200"/>
              <a:t>शब्द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हाव-भाव</a:t>
            </a:r>
            <a:r>
              <a:rPr dirty="0" lang="en-IN" sz="1200"/>
              <a:t> </a:t>
            </a:r>
            <a:r>
              <a:rPr dirty="0" err="1" lang="en-IN" sz="1200"/>
              <a:t>से</a:t>
            </a:r>
            <a:r>
              <a:rPr dirty="0" lang="en-IN" sz="1200"/>
              <a:t> </a:t>
            </a:r>
            <a:r>
              <a:rPr dirty="0" err="1" lang="en-IN" sz="1200"/>
              <a:t>व्यक्त</a:t>
            </a:r>
            <a:r>
              <a:rPr dirty="0" lang="en-IN" sz="1200"/>
              <a:t> </a:t>
            </a:r>
            <a:r>
              <a:rPr dirty="0" err="1" lang="en-IN" sz="1200"/>
              <a:t>करें</a:t>
            </a:r>
            <a:endParaRPr dirty="0" lang="en-IN" sz="1200"/>
          </a:p>
          <a:p>
            <a:pPr lvl="0"/>
            <a:endParaRPr dirty="0" lang="en-IN" sz="12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200"/>
              <a:t>बच्चे</a:t>
            </a:r>
            <a:r>
              <a:rPr dirty="0" lang="en-IN" sz="1200"/>
              <a:t> </a:t>
            </a:r>
            <a:r>
              <a:rPr dirty="0" err="1" lang="en-IN" sz="1200"/>
              <a:t>की</a:t>
            </a:r>
            <a:r>
              <a:rPr dirty="0" lang="en-IN" sz="1200"/>
              <a:t> </a:t>
            </a:r>
            <a:r>
              <a:rPr dirty="0" err="1" lang="en-IN" sz="1200"/>
              <a:t>आवाजों</a:t>
            </a:r>
            <a:r>
              <a:rPr dirty="0" lang="en-IN" sz="1200"/>
              <a:t> </a:t>
            </a:r>
            <a:r>
              <a:rPr dirty="0" err="1" lang="en-IN" sz="1200"/>
              <a:t>जैसी</a:t>
            </a:r>
            <a:r>
              <a:rPr dirty="0" lang="en-IN" sz="1200"/>
              <a:t> </a:t>
            </a:r>
            <a:r>
              <a:rPr dirty="0" err="1" lang="en-IN" sz="1200"/>
              <a:t>आवाजें</a:t>
            </a:r>
            <a:r>
              <a:rPr dirty="0" lang="en-IN" sz="1200"/>
              <a:t> </a:t>
            </a:r>
            <a:r>
              <a:rPr dirty="0" err="1" lang="en-IN" sz="1200"/>
              <a:t>खुद</a:t>
            </a:r>
            <a:r>
              <a:rPr dirty="0" lang="en-IN" sz="1200"/>
              <a:t> </a:t>
            </a:r>
            <a:r>
              <a:rPr dirty="0" err="1" lang="en-IN" sz="1200"/>
              <a:t>भी</a:t>
            </a:r>
            <a:r>
              <a:rPr dirty="0" lang="en-IN" sz="1200"/>
              <a:t> </a:t>
            </a:r>
            <a:r>
              <a:rPr dirty="0" err="1" lang="en-IN" sz="1200"/>
              <a:t>निकालें</a:t>
            </a:r>
            <a:r>
              <a:rPr dirty="0" lang="en-IN" sz="1200"/>
              <a:t> </a:t>
            </a:r>
            <a:r>
              <a:rPr dirty="0" err="1" lang="en-IN" sz="1200"/>
              <a:t>और</a:t>
            </a:r>
            <a:r>
              <a:rPr dirty="0" lang="en-IN" sz="1200"/>
              <a:t> </a:t>
            </a:r>
            <a:r>
              <a:rPr dirty="0" err="1" lang="en-IN" sz="1200"/>
              <a:t>उन्हें</a:t>
            </a:r>
            <a:r>
              <a:rPr dirty="0" lang="en-IN" sz="1200"/>
              <a:t> </a:t>
            </a:r>
            <a:r>
              <a:rPr dirty="0" err="1" lang="en-IN" sz="1200"/>
              <a:t>दोहराएं</a:t>
            </a:r>
            <a:endParaRPr dirty="0" lang="en-IN" sz="1200"/>
          </a:p>
        </p:txBody>
      </p:sp>
    </p:spTree>
    <p:extLst>
      <p:ext uri="{BB962C8B-B14F-4D97-AF65-F5344CB8AC3E}">
        <p14:creationId xmlns:p14="http://schemas.microsoft.com/office/powerpoint/2010/main" val="2377241995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"/>
          <a:stretch/>
        </p:blipFill>
        <p:spPr>
          <a:xfrm>
            <a:off x="0" y="17588"/>
            <a:ext cx="5326063" cy="719740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0520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r>
              <a:rPr b="1" dirty="0" lang="en-IN">
                <a:solidFill>
                  <a:srgbClr val="59659F"/>
                </a:solidFill>
              </a:rPr>
              <a:t> </a:t>
            </a:r>
          </a:p>
          <a:p>
            <a:r>
              <a:rPr b="1" dirty="0" lang="en-IN">
                <a:solidFill>
                  <a:srgbClr val="59659F"/>
                </a:solidFill>
              </a:rPr>
              <a:t>3 </a:t>
            </a:r>
            <a:r>
              <a:rPr b="1" dirty="0" err="1" lang="en-IN">
                <a:solidFill>
                  <a:srgbClr val="59659F"/>
                </a:solidFill>
              </a:rPr>
              <a:t>से</a:t>
            </a:r>
            <a:r>
              <a:rPr b="1" dirty="0" lang="en-IN">
                <a:solidFill>
                  <a:srgbClr val="59659F"/>
                </a:solidFill>
              </a:rPr>
              <a:t> 6 </a:t>
            </a:r>
            <a:r>
              <a:rPr b="1" dirty="0" err="1" lang="en-IN">
                <a:solidFill>
                  <a:srgbClr val="59659F"/>
                </a:solidFill>
              </a:rPr>
              <a:t>महीने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तक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5523" y="1009297"/>
            <a:ext cx="2979316" cy="243143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/>
              <a:t>ऊपर</a:t>
            </a:r>
            <a:r>
              <a:rPr dirty="0" lang="en-IN" sz="1400"/>
              <a:t> </a:t>
            </a:r>
            <a:r>
              <a:rPr dirty="0" err="1" lang="en-IN" sz="1400"/>
              <a:t>लिखे</a:t>
            </a:r>
            <a:r>
              <a:rPr dirty="0" lang="en-IN" sz="1400"/>
              <a:t> </a:t>
            </a:r>
            <a:r>
              <a:rPr dirty="0" err="1" lang="en-IN" sz="1400"/>
              <a:t>जन्म</a:t>
            </a:r>
            <a:r>
              <a:rPr dirty="0" lang="en-IN" sz="1400"/>
              <a:t> </a:t>
            </a:r>
            <a:r>
              <a:rPr dirty="0" err="1" lang="en-IN" sz="1400"/>
              <a:t>से</a:t>
            </a:r>
            <a:r>
              <a:rPr dirty="0" lang="en-IN" sz="1400"/>
              <a:t> 3 </a:t>
            </a:r>
            <a:r>
              <a:rPr dirty="0" err="1" lang="en-IN" sz="1400"/>
              <a:t>महीने</a:t>
            </a:r>
            <a:r>
              <a:rPr dirty="0" lang="en-IN" sz="1400"/>
              <a:t> </a:t>
            </a:r>
            <a:r>
              <a:rPr dirty="0" err="1" lang="en-IN" sz="1400"/>
              <a:t>में</a:t>
            </a:r>
            <a:r>
              <a:rPr dirty="0" lang="en-IN" sz="1400"/>
              <a:t> </a:t>
            </a:r>
            <a:r>
              <a:rPr dirty="0" err="1" lang="en-IN" sz="1400"/>
              <a:t>काम</a:t>
            </a:r>
            <a:r>
              <a:rPr dirty="0" lang="en-IN" sz="1400"/>
              <a:t> </a:t>
            </a:r>
            <a:r>
              <a:rPr dirty="0" err="1" lang="en-IN" sz="1400"/>
              <a:t>आने</a:t>
            </a:r>
            <a:r>
              <a:rPr dirty="0" lang="en-IN" sz="1400"/>
              <a:t> </a:t>
            </a:r>
            <a:r>
              <a:rPr dirty="0" err="1" lang="en-IN" sz="1400"/>
              <a:t>वाले</a:t>
            </a:r>
            <a:r>
              <a:rPr dirty="0" lang="en-IN" sz="1400"/>
              <a:t> </a:t>
            </a:r>
            <a:r>
              <a:rPr dirty="0" err="1" lang="en-IN" sz="1400"/>
              <a:t>और</a:t>
            </a:r>
            <a:r>
              <a:rPr dirty="0" lang="en-IN" sz="1400"/>
              <a:t> </a:t>
            </a:r>
            <a:r>
              <a:rPr dirty="0" err="1" lang="en-IN" sz="1400"/>
              <a:t>निम्नलिखित</a:t>
            </a:r>
            <a:r>
              <a:rPr dirty="0" lang="en-IN" sz="1400"/>
              <a:t> </a:t>
            </a:r>
            <a:r>
              <a:rPr dirty="0" err="1" lang="en-IN" sz="1400"/>
              <a:t>सुझावों</a:t>
            </a:r>
            <a:r>
              <a:rPr dirty="0" lang="en-IN" sz="1400"/>
              <a:t> </a:t>
            </a:r>
            <a:r>
              <a:rPr dirty="0" err="1" lang="en-IN" sz="1400"/>
              <a:t>का</a:t>
            </a:r>
            <a:r>
              <a:rPr dirty="0" lang="en-IN" sz="1400"/>
              <a:t> </a:t>
            </a:r>
            <a:r>
              <a:rPr dirty="0" err="1" lang="en-IN" sz="1400"/>
              <a:t>इस्तेमाल</a:t>
            </a:r>
            <a:r>
              <a:rPr dirty="0" lang="en-IN" sz="1400"/>
              <a:t> </a:t>
            </a:r>
            <a:r>
              <a:rPr dirty="0" err="1" lang="en-IN" sz="1400"/>
              <a:t>करें</a:t>
            </a:r>
            <a:endParaRPr dirty="0" lang="en-IN" sz="1400"/>
          </a:p>
          <a:p>
            <a:r>
              <a:rPr dirty="0" lang="en-IN" sz="1100"/>
              <a:t> 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अपने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बात</a:t>
            </a:r>
            <a:r>
              <a:rPr dirty="0" lang="en-IN" sz="1100"/>
              <a:t> </a:t>
            </a:r>
            <a:r>
              <a:rPr dirty="0" err="1" lang="en-IN" sz="1100"/>
              <a:t>करते</a:t>
            </a:r>
            <a:r>
              <a:rPr dirty="0" lang="en-IN" sz="1100"/>
              <a:t> </a:t>
            </a:r>
            <a:r>
              <a:rPr dirty="0" err="1" lang="en-IN" sz="1100"/>
              <a:t>रहें</a:t>
            </a:r>
            <a:r>
              <a:rPr dirty="0" lang="en-IN" sz="1100"/>
              <a:t>-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बर्ताव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अर्थ</a:t>
            </a:r>
            <a:r>
              <a:rPr dirty="0" lang="en-IN" sz="1100"/>
              <a:t> </a:t>
            </a:r>
            <a:r>
              <a:rPr dirty="0" err="1" lang="en-IN" sz="1100"/>
              <a:t>दे</a:t>
            </a:r>
            <a:r>
              <a:rPr dirty="0" lang="en-IN" sz="1100"/>
              <a:t> </a:t>
            </a:r>
            <a:r>
              <a:rPr dirty="0" err="1" lang="en-IN" sz="1100"/>
              <a:t>कर</a:t>
            </a:r>
            <a:r>
              <a:rPr dirty="0" lang="en-IN" sz="1100"/>
              <a:t>,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जो</a:t>
            </a:r>
            <a:r>
              <a:rPr dirty="0" lang="en-IN" sz="1100"/>
              <a:t> </a:t>
            </a:r>
            <a:r>
              <a:rPr dirty="0" err="1" lang="en-IN" sz="1100"/>
              <a:t>देख</a:t>
            </a:r>
            <a:r>
              <a:rPr dirty="0" lang="en-IN" sz="1100"/>
              <a:t> </a:t>
            </a:r>
            <a:r>
              <a:rPr dirty="0" err="1" lang="en-IN" sz="1100"/>
              <a:t>रहा</a:t>
            </a:r>
            <a:r>
              <a:rPr dirty="0" lang="en-IN" sz="1100"/>
              <a:t> </a:t>
            </a:r>
            <a:r>
              <a:rPr dirty="0" err="1" lang="en-IN" sz="1100"/>
              <a:t>हो</a:t>
            </a:r>
            <a:r>
              <a:rPr dirty="0" lang="en-IN" sz="1100"/>
              <a:t> </a:t>
            </a:r>
            <a:r>
              <a:rPr dirty="0" err="1" lang="en-IN" sz="1100"/>
              <a:t>उसकी</a:t>
            </a:r>
            <a:r>
              <a:rPr dirty="0" lang="en-IN" sz="1100"/>
              <a:t> </a:t>
            </a:r>
            <a:r>
              <a:rPr dirty="0" err="1" lang="en-IN" sz="1100"/>
              <a:t>या</a:t>
            </a:r>
            <a:r>
              <a:rPr dirty="0" lang="en-IN" sz="1100"/>
              <a:t> </a:t>
            </a:r>
            <a:r>
              <a:rPr dirty="0" err="1" lang="en-IN" sz="1100"/>
              <a:t>आप</a:t>
            </a:r>
            <a:r>
              <a:rPr dirty="0" lang="en-IN" sz="1100"/>
              <a:t> </a:t>
            </a:r>
            <a:r>
              <a:rPr dirty="0" err="1" lang="en-IN" sz="1100"/>
              <a:t>जो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साथ</a:t>
            </a:r>
            <a:r>
              <a:rPr dirty="0" lang="en-IN" sz="1100"/>
              <a:t> </a:t>
            </a:r>
            <a:r>
              <a:rPr dirty="0" err="1" lang="en-IN" sz="1100"/>
              <a:t>कह</a:t>
            </a:r>
            <a:r>
              <a:rPr dirty="0" lang="en-IN" sz="1100"/>
              <a:t> </a:t>
            </a:r>
            <a:r>
              <a:rPr dirty="0" err="1" lang="en-IN" sz="1100"/>
              <a:t>रहे</a:t>
            </a:r>
            <a:r>
              <a:rPr dirty="0" lang="en-IN" sz="1100"/>
              <a:t> </a:t>
            </a:r>
            <a:r>
              <a:rPr dirty="0" err="1" lang="en-IN" sz="1100"/>
              <a:t>हों</a:t>
            </a:r>
            <a:r>
              <a:rPr dirty="0" lang="en-IN" sz="1100"/>
              <a:t>- </a:t>
            </a:r>
            <a:r>
              <a:rPr dirty="0" err="1" lang="en-IN" sz="1100"/>
              <a:t>जैसे</a:t>
            </a:r>
            <a:r>
              <a:rPr dirty="0" lang="en-IN" sz="1100"/>
              <a:t> "</a:t>
            </a:r>
            <a:r>
              <a:rPr dirty="0" err="1" lang="en-IN" sz="1100"/>
              <a:t>भूख</a:t>
            </a:r>
            <a:r>
              <a:rPr dirty="0" lang="en-IN" sz="1100"/>
              <a:t> </a:t>
            </a:r>
            <a:r>
              <a:rPr dirty="0" err="1" lang="en-IN" sz="1100"/>
              <a:t>लगी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r>
              <a:rPr dirty="0" lang="en-IN" sz="1100"/>
              <a:t>?", "</a:t>
            </a:r>
            <a:r>
              <a:rPr dirty="0" err="1" lang="en-IN" sz="1100"/>
              <a:t>बोल</a:t>
            </a:r>
            <a:r>
              <a:rPr dirty="0" lang="en-IN" sz="1100"/>
              <a:t> </a:t>
            </a:r>
            <a:r>
              <a:rPr dirty="0" err="1" lang="en-IN" sz="1100"/>
              <a:t>रहे</a:t>
            </a:r>
            <a:r>
              <a:rPr dirty="0" lang="en-IN" sz="1100"/>
              <a:t> </a:t>
            </a:r>
            <a:r>
              <a:rPr dirty="0" err="1" lang="en-IN" sz="1100"/>
              <a:t>हो</a:t>
            </a:r>
            <a:r>
              <a:rPr dirty="0" lang="en-IN" sz="1100"/>
              <a:t>?", "</a:t>
            </a:r>
            <a:r>
              <a:rPr dirty="0" err="1" lang="en-IN" sz="1100"/>
              <a:t>क्या</a:t>
            </a:r>
            <a:r>
              <a:rPr dirty="0" lang="en-IN" sz="1100"/>
              <a:t> </a:t>
            </a:r>
            <a:r>
              <a:rPr dirty="0" err="1" lang="en-IN" sz="1100"/>
              <a:t>देख</a:t>
            </a:r>
            <a:r>
              <a:rPr dirty="0" lang="en-IN" sz="1100"/>
              <a:t> </a:t>
            </a:r>
            <a:r>
              <a:rPr dirty="0" err="1" lang="en-IN" sz="1100"/>
              <a:t>रहे</a:t>
            </a:r>
            <a:r>
              <a:rPr dirty="0" lang="en-IN" sz="1100"/>
              <a:t> </a:t>
            </a:r>
            <a:r>
              <a:rPr dirty="0" err="1" lang="en-IN" sz="1100"/>
              <a:t>हो</a:t>
            </a:r>
            <a:r>
              <a:rPr dirty="0" lang="en-IN" sz="1100"/>
              <a:t>?“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अपने</a:t>
            </a:r>
            <a:r>
              <a:rPr dirty="0" lang="en-IN" sz="1100"/>
              <a:t> </a:t>
            </a:r>
            <a:r>
              <a:rPr dirty="0" err="1" lang="en-IN" sz="1100"/>
              <a:t>शब्द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वाक्य</a:t>
            </a:r>
            <a:r>
              <a:rPr dirty="0" lang="en-IN" sz="1100"/>
              <a:t> </a:t>
            </a:r>
            <a:r>
              <a:rPr dirty="0" err="1" lang="en-IN" sz="1100"/>
              <a:t>छोटे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सरल</a:t>
            </a:r>
            <a:r>
              <a:rPr dirty="0" lang="en-IN" sz="1100"/>
              <a:t> </a:t>
            </a:r>
            <a:r>
              <a:rPr dirty="0" err="1" lang="en-IN" sz="1100"/>
              <a:t>रखें</a:t>
            </a: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चित्र</a:t>
            </a:r>
            <a:r>
              <a:rPr dirty="0" lang="en-IN" sz="1100"/>
              <a:t> </a:t>
            </a:r>
            <a:r>
              <a:rPr dirty="0" err="1" lang="en-IN" sz="1100"/>
              <a:t>वाली</a:t>
            </a:r>
            <a:r>
              <a:rPr dirty="0" lang="en-IN" sz="1100"/>
              <a:t> </a:t>
            </a:r>
            <a:r>
              <a:rPr dirty="0" err="1" lang="en-IN" sz="1100"/>
              <a:t>पुस्तक</a:t>
            </a:r>
            <a:r>
              <a:rPr dirty="0" lang="en-IN" sz="1100"/>
              <a:t> </a:t>
            </a:r>
            <a:r>
              <a:rPr dirty="0" err="1" lang="en-IN" sz="1100"/>
              <a:t>दिखाएं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चित्रों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हाव-भाव</a:t>
            </a:r>
            <a:r>
              <a:rPr dirty="0" lang="en-IN" sz="1100"/>
              <a:t> </a:t>
            </a:r>
            <a:r>
              <a:rPr dirty="0" err="1" lang="en-IN" sz="1100"/>
              <a:t>बनाते</a:t>
            </a:r>
            <a:r>
              <a:rPr dirty="0" lang="en-IN" sz="1100"/>
              <a:t> </a:t>
            </a:r>
            <a:r>
              <a:rPr dirty="0" err="1" lang="en-IN" sz="1100"/>
              <a:t>हुए</a:t>
            </a:r>
            <a:r>
              <a:rPr dirty="0" lang="en-IN" sz="1100"/>
              <a:t> </a:t>
            </a:r>
            <a:r>
              <a:rPr dirty="0" err="1" lang="en-IN" sz="1100"/>
              <a:t>विवरण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endParaRPr dirty="0" lang="en-IN" sz="1100"/>
          </a:p>
        </p:txBody>
      </p:sp>
      <p:sp>
        <p:nvSpPr>
          <p:cNvPr id="6" name="TextBox 5"/>
          <p:cNvSpPr txBox="1"/>
          <p:nvPr/>
        </p:nvSpPr>
        <p:spPr>
          <a:xfrm>
            <a:off x="274320" y="1009297"/>
            <a:ext cx="14097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>
                <a:solidFill>
                  <a:schemeClr val="bg1"/>
                </a:solidFill>
              </a:rPr>
              <a:t>संवाद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में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मदद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करने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वाली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चीजें</a:t>
            </a:r>
            <a:r>
              <a:rPr dirty="0" lang="en-IN" sz="140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1717040"/>
            <a:ext cx="1417320" cy="144655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100">
                <a:solidFill>
                  <a:schemeClr val="bg1"/>
                </a:solidFill>
              </a:rPr>
              <a:t>चित्रों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वाली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किताब</a:t>
            </a:r>
            <a:r>
              <a:rPr dirty="0" lang="en-IN" sz="1100">
                <a:solidFill>
                  <a:schemeClr val="bg1"/>
                </a:solidFill>
              </a:rPr>
              <a:t>:</a:t>
            </a:r>
          </a:p>
          <a:p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जिसमें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रंग-बिरंगे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रोजमर्रा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दिनचर्या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दिखने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वाली</a:t>
            </a:r>
            <a:r>
              <a:rPr dirty="0" lang="en-IN" sz="1100">
                <a:solidFill>
                  <a:schemeClr val="bg1"/>
                </a:solidFill>
              </a:rPr>
              <a:t>  </a:t>
            </a:r>
            <a:r>
              <a:rPr dirty="0" err="1" lang="en-IN" sz="1100">
                <a:solidFill>
                  <a:schemeClr val="bg1"/>
                </a:solidFill>
              </a:rPr>
              <a:t>चीजों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चित्र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हों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जैसे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प्याला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</a:p>
          <a:p>
            <a:r>
              <a:rPr dirty="0" err="1" lang="en-IN" sz="1100">
                <a:solidFill>
                  <a:schemeClr val="bg1"/>
                </a:solidFill>
              </a:rPr>
              <a:t>चम्मच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फल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कार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कुत्ता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व्यक्ति</a:t>
            </a:r>
            <a:endParaRPr dirty="0" lang="en-IN" sz="1100">
              <a:solidFill>
                <a:schemeClr val="bg1"/>
              </a:solidFill>
            </a:endParaRPr>
          </a:p>
          <a:p>
            <a:endParaRPr dirty="0" lang="en-IN" sz="1100"/>
          </a:p>
        </p:txBody>
      </p:sp>
    </p:spTree>
    <p:extLst>
      <p:ext uri="{BB962C8B-B14F-4D97-AF65-F5344CB8AC3E}">
        <p14:creationId xmlns:p14="http://schemas.microsoft.com/office/powerpoint/2010/main" val="419837385"/>
      </p:ext>
    </p:extLst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"/>
          <a:stretch/>
        </p:blipFill>
        <p:spPr>
          <a:xfrm>
            <a:off x="0" y="17588"/>
            <a:ext cx="5326063" cy="72468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5468" y="89483"/>
            <a:ext cx="5087129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साथ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बात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करने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कुछ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सुझाव</a:t>
            </a:r>
            <a:r>
              <a:rPr b="1" dirty="0" lang="en-IN">
                <a:solidFill>
                  <a:srgbClr val="59659F"/>
                </a:solidFill>
              </a:rPr>
              <a:t> </a:t>
            </a:r>
          </a:p>
          <a:p>
            <a:r>
              <a:rPr b="1" dirty="0" lang="en-IN">
                <a:solidFill>
                  <a:srgbClr val="59659F"/>
                </a:solidFill>
              </a:rPr>
              <a:t>6 </a:t>
            </a:r>
            <a:r>
              <a:rPr b="1" dirty="0" err="1" lang="en-IN">
                <a:solidFill>
                  <a:srgbClr val="59659F"/>
                </a:solidFill>
              </a:rPr>
              <a:t>से</a:t>
            </a:r>
            <a:r>
              <a:rPr b="1" dirty="0" lang="en-IN">
                <a:solidFill>
                  <a:srgbClr val="59659F"/>
                </a:solidFill>
              </a:rPr>
              <a:t> 9 </a:t>
            </a:r>
            <a:r>
              <a:rPr b="1" dirty="0" err="1" lang="en-IN">
                <a:solidFill>
                  <a:srgbClr val="59659F"/>
                </a:solidFill>
              </a:rPr>
              <a:t>महीने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तक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बच्चे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के</a:t>
            </a:r>
            <a:r>
              <a:rPr b="1" dirty="0" lang="en-IN">
                <a:solidFill>
                  <a:srgbClr val="59659F"/>
                </a:solidFill>
              </a:rPr>
              <a:t> </a:t>
            </a:r>
            <a:r>
              <a:rPr b="1" dirty="0" err="1" lang="en-IN">
                <a:solidFill>
                  <a:srgbClr val="59659F"/>
                </a:solidFill>
              </a:rPr>
              <a:t>लिए</a:t>
            </a:r>
            <a:endParaRPr b="1" dirty="0" lang="en-IN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7422" y="894998"/>
            <a:ext cx="3308603" cy="398570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साथ</a:t>
            </a:r>
            <a:r>
              <a:rPr dirty="0" lang="en-IN" sz="1100"/>
              <a:t> </a:t>
            </a:r>
            <a:r>
              <a:rPr dirty="0" err="1" lang="en-IN" sz="1100"/>
              <a:t>काम</a:t>
            </a:r>
            <a:r>
              <a:rPr dirty="0" lang="en-IN" sz="1100"/>
              <a:t> </a:t>
            </a:r>
            <a:r>
              <a:rPr dirty="0" err="1" lang="en-IN" sz="1100"/>
              <a:t>करते</a:t>
            </a:r>
            <a:r>
              <a:rPr dirty="0" lang="en-IN" sz="1100"/>
              <a:t> </a:t>
            </a:r>
            <a:r>
              <a:rPr dirty="0" err="1" lang="en-IN" sz="1100"/>
              <a:t>हुए</a:t>
            </a:r>
            <a:r>
              <a:rPr dirty="0" lang="en-IN" sz="1100"/>
              <a:t> </a:t>
            </a:r>
            <a:r>
              <a:rPr dirty="0" err="1" lang="en-IN" sz="1100"/>
              <a:t>बाल</a:t>
            </a:r>
            <a:r>
              <a:rPr dirty="0" lang="en-IN" sz="1100"/>
              <a:t> </a:t>
            </a:r>
            <a:r>
              <a:rPr dirty="0" err="1" lang="en-IN" sz="1100"/>
              <a:t>गीत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गाने</a:t>
            </a:r>
            <a:r>
              <a:rPr dirty="0" lang="en-IN" sz="1100"/>
              <a:t> </a:t>
            </a:r>
            <a:r>
              <a:rPr dirty="0" err="1" lang="en-IN" sz="1100"/>
              <a:t>गायें</a:t>
            </a:r>
            <a:r>
              <a:rPr dirty="0" lang="en-IN" sz="1100"/>
              <a:t>,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ध्यान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संवाद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बढ़ावा</a:t>
            </a:r>
            <a:r>
              <a:rPr dirty="0" lang="en-IN" sz="1100"/>
              <a:t> </a:t>
            </a:r>
            <a:r>
              <a:rPr dirty="0" err="1" lang="en-IN" sz="1100"/>
              <a:t>देने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 </a:t>
            </a:r>
            <a:r>
              <a:rPr dirty="0" err="1" lang="en-IN" sz="1100"/>
              <a:t>लुका-छिपी</a:t>
            </a:r>
            <a:r>
              <a:rPr dirty="0" lang="en-IN" sz="1100"/>
              <a:t>, </a:t>
            </a:r>
            <a:r>
              <a:rPr dirty="0" err="1" lang="en-IN" sz="1100"/>
              <a:t>चेहरा</a:t>
            </a:r>
            <a:r>
              <a:rPr dirty="0" lang="en-IN" sz="1100"/>
              <a:t> </a:t>
            </a:r>
            <a:r>
              <a:rPr dirty="0" err="1" lang="en-IN" sz="1100"/>
              <a:t>छुपाना</a:t>
            </a:r>
            <a:r>
              <a:rPr dirty="0" lang="en-IN" sz="1100"/>
              <a:t> </a:t>
            </a:r>
            <a:r>
              <a:rPr dirty="0" err="1" lang="en-IN" sz="1100"/>
              <a:t>या</a:t>
            </a:r>
            <a:r>
              <a:rPr dirty="0" lang="en-IN" sz="1100"/>
              <a:t> "</a:t>
            </a:r>
            <a:r>
              <a:rPr dirty="0" err="1" lang="en-IN" sz="1100"/>
              <a:t>ढूंढो</a:t>
            </a:r>
            <a:r>
              <a:rPr dirty="0" lang="en-IN" sz="1100"/>
              <a:t> </a:t>
            </a:r>
            <a:r>
              <a:rPr dirty="0" err="1" lang="en-IN" sz="1100"/>
              <a:t>कहां</a:t>
            </a:r>
            <a:r>
              <a:rPr dirty="0" lang="en-IN" sz="1100"/>
              <a:t> </a:t>
            </a:r>
            <a:r>
              <a:rPr dirty="0" err="1" lang="en-IN" sz="1100"/>
              <a:t>गया</a:t>
            </a:r>
            <a:r>
              <a:rPr dirty="0" lang="en-IN" sz="1100"/>
              <a:t>" </a:t>
            </a:r>
            <a:r>
              <a:rPr dirty="0" err="1" lang="en-IN" sz="1100"/>
              <a:t>तरह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खेल</a:t>
            </a:r>
            <a:r>
              <a:rPr dirty="0" lang="en-IN" sz="1100"/>
              <a:t> </a:t>
            </a:r>
            <a:r>
              <a:rPr dirty="0" err="1" lang="en-IN" sz="1100"/>
              <a:t>खेलें</a:t>
            </a: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गाना</a:t>
            </a:r>
            <a:r>
              <a:rPr dirty="0" lang="en-IN" sz="1100"/>
              <a:t> </a:t>
            </a:r>
            <a:r>
              <a:rPr dirty="0" err="1" lang="en-IN" sz="1100"/>
              <a:t>गाते</a:t>
            </a:r>
            <a:r>
              <a:rPr dirty="0" lang="en-IN" sz="1100"/>
              <a:t> </a:t>
            </a:r>
            <a:r>
              <a:rPr dirty="0" err="1" lang="en-IN" sz="1100"/>
              <a:t>हुए</a:t>
            </a:r>
            <a:r>
              <a:rPr dirty="0" lang="en-IN" sz="1100"/>
              <a:t> </a:t>
            </a:r>
            <a:r>
              <a:rPr dirty="0" err="1" lang="en-IN" sz="1100"/>
              <a:t>हाथ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चेहरे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हाव-भाव</a:t>
            </a:r>
            <a:r>
              <a:rPr dirty="0" lang="en-IN" sz="1100"/>
              <a:t> </a:t>
            </a:r>
            <a:r>
              <a:rPr dirty="0" err="1" lang="en-IN" sz="1100"/>
              <a:t>भी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, </a:t>
            </a:r>
            <a:r>
              <a:rPr dirty="0" err="1" lang="en-IN" sz="1100"/>
              <a:t>ताली</a:t>
            </a:r>
            <a:r>
              <a:rPr dirty="0" lang="en-IN" sz="1100"/>
              <a:t> </a:t>
            </a:r>
            <a:r>
              <a:rPr dirty="0" err="1" lang="en-IN" sz="1100"/>
              <a:t>बजायें</a:t>
            </a:r>
            <a:r>
              <a:rPr dirty="0" lang="en-IN" sz="1100"/>
              <a:t>, </a:t>
            </a:r>
            <a:r>
              <a:rPr dirty="0" err="1" lang="en-IN" sz="1100"/>
              <a:t>खाने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पीने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इशारे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बतायें</a:t>
            </a:r>
            <a:r>
              <a:rPr dirty="0" lang="en-IN" sz="1100"/>
              <a:t>।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खुद</a:t>
            </a:r>
            <a:r>
              <a:rPr dirty="0" lang="en-IN" sz="1100"/>
              <a:t> </a:t>
            </a:r>
            <a:r>
              <a:rPr dirty="0" err="1" lang="en-IN" sz="1100"/>
              <a:t>भी</a:t>
            </a:r>
            <a:r>
              <a:rPr dirty="0" lang="en-IN" sz="1100"/>
              <a:t> </a:t>
            </a:r>
            <a:r>
              <a:rPr dirty="0" err="1" lang="en-IN" sz="1100"/>
              <a:t>ऐसे</a:t>
            </a:r>
            <a:r>
              <a:rPr dirty="0" lang="en-IN" sz="1100"/>
              <a:t> </a:t>
            </a:r>
            <a:r>
              <a:rPr dirty="0" err="1" lang="en-IN" sz="1100"/>
              <a:t>ही</a:t>
            </a:r>
            <a:r>
              <a:rPr dirty="0" lang="en-IN" sz="1100"/>
              <a:t> </a:t>
            </a:r>
            <a:r>
              <a:rPr dirty="0" err="1" lang="en-IN" sz="1100"/>
              <a:t>आवाज</a:t>
            </a:r>
            <a:r>
              <a:rPr dirty="0" lang="en-IN" sz="1100"/>
              <a:t> </a:t>
            </a:r>
            <a:r>
              <a:rPr dirty="0" err="1" lang="en-IN" sz="1100"/>
              <a:t>करें</a:t>
            </a:r>
            <a:r>
              <a:rPr dirty="0" lang="en-IN" sz="1100"/>
              <a:t> </a:t>
            </a:r>
            <a:r>
              <a:rPr dirty="0" err="1" lang="en-IN" sz="1100"/>
              <a:t>जैसी</a:t>
            </a:r>
            <a:r>
              <a:rPr dirty="0" lang="en-IN" sz="1100"/>
              <a:t> </a:t>
            </a:r>
            <a:r>
              <a:rPr dirty="0" err="1" lang="en-IN" sz="1100"/>
              <a:t>आवाजें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br>
              <a:rPr dirty="0" lang="en-IN" sz="1100"/>
            </a:br>
            <a:r>
              <a:rPr dirty="0" err="1" lang="en-IN" sz="1100"/>
              <a:t>निकालता</a:t>
            </a:r>
            <a:r>
              <a:rPr dirty="0" lang="en-IN" sz="1100"/>
              <a:t> </a:t>
            </a:r>
            <a:r>
              <a:rPr dirty="0" err="1" lang="en-IN" sz="1100"/>
              <a:t>है</a:t>
            </a: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बीच-बीच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प्रतिक्रिया</a:t>
            </a:r>
            <a:r>
              <a:rPr dirty="0" lang="en-IN" sz="1100"/>
              <a:t> </a:t>
            </a:r>
            <a:r>
              <a:rPr dirty="0" err="1" lang="en-IN" sz="1100"/>
              <a:t>दिखाने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लिए</a:t>
            </a:r>
            <a:r>
              <a:rPr dirty="0" lang="en-IN" sz="1100"/>
              <a:t> </a:t>
            </a:r>
            <a:r>
              <a:rPr dirty="0" err="1" lang="en-IN" sz="1100"/>
              <a:t>रुक</a:t>
            </a:r>
            <a:r>
              <a:rPr dirty="0" lang="en-IN" sz="1100"/>
              <a:t> </a:t>
            </a:r>
            <a:r>
              <a:rPr dirty="0" err="1" lang="en-IN" sz="1100"/>
              <a:t>कर</a:t>
            </a:r>
            <a:r>
              <a:rPr dirty="0" lang="en-IN" sz="1100"/>
              <a:t> </a:t>
            </a:r>
            <a:r>
              <a:rPr dirty="0" err="1" lang="en-IN" sz="1100"/>
              <a:t>समय</a:t>
            </a:r>
            <a:r>
              <a:rPr dirty="0" lang="en-IN" sz="1100"/>
              <a:t> </a:t>
            </a:r>
            <a:r>
              <a:rPr dirty="0" err="1" lang="en-IN" sz="1100"/>
              <a:t>दें</a:t>
            </a: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हरकतों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अर्थ</a:t>
            </a:r>
            <a:r>
              <a:rPr dirty="0" lang="en-IN" sz="1100"/>
              <a:t> </a:t>
            </a:r>
            <a:r>
              <a:rPr dirty="0" err="1" lang="en-IN" sz="1100"/>
              <a:t>देकर</a:t>
            </a:r>
            <a:r>
              <a:rPr dirty="0" lang="en-IN" sz="1100"/>
              <a:t> </a:t>
            </a:r>
            <a:r>
              <a:rPr dirty="0" err="1" lang="en-IN" sz="1100"/>
              <a:t>बोलें</a:t>
            </a:r>
            <a:r>
              <a:rPr dirty="0" lang="en-IN" sz="1100"/>
              <a:t> </a:t>
            </a:r>
            <a:r>
              <a:rPr dirty="0" err="1" lang="en-IN" sz="1100"/>
              <a:t>जैसे</a:t>
            </a:r>
            <a:r>
              <a:rPr dirty="0" lang="en-IN" sz="1100"/>
              <a:t> "</a:t>
            </a:r>
            <a:r>
              <a:rPr dirty="0" err="1" lang="en-IN" sz="1100"/>
              <a:t>छू</a:t>
            </a:r>
            <a:r>
              <a:rPr dirty="0" lang="en-IN" sz="1100"/>
              <a:t> </a:t>
            </a:r>
            <a:r>
              <a:rPr dirty="0" err="1" lang="en-IN" sz="1100"/>
              <a:t>रहे</a:t>
            </a:r>
            <a:r>
              <a:rPr dirty="0" lang="en-IN" sz="1100"/>
              <a:t> </a:t>
            </a:r>
            <a:r>
              <a:rPr dirty="0" err="1" lang="en-IN" sz="1100"/>
              <a:t>हो</a:t>
            </a:r>
            <a:r>
              <a:rPr dirty="0" lang="en-IN" sz="1100"/>
              <a:t>", "</a:t>
            </a:r>
            <a:r>
              <a:rPr dirty="0" err="1" lang="en-IN" sz="1100"/>
              <a:t>दे</a:t>
            </a:r>
            <a:r>
              <a:rPr dirty="0" lang="en-IN" sz="1100"/>
              <a:t> </a:t>
            </a:r>
            <a:r>
              <a:rPr dirty="0" err="1" lang="en-IN" sz="1100"/>
              <a:t>रहे</a:t>
            </a:r>
            <a:r>
              <a:rPr dirty="0" lang="en-IN" sz="1100"/>
              <a:t> </a:t>
            </a:r>
            <a:r>
              <a:rPr dirty="0" err="1" lang="en-IN" sz="1100"/>
              <a:t>हो</a:t>
            </a:r>
            <a:r>
              <a:rPr dirty="0" lang="en-IN" sz="1100"/>
              <a:t>“</a:t>
            </a:r>
          </a:p>
          <a:p>
            <a:pPr indent="-171450" lvl="0" marL="171450">
              <a:buFont charset="0" panose="020B0604020202020204" pitchFamily="34" typeface="Arial"/>
              <a:buChar char="•"/>
            </a:pPr>
            <a:endParaRPr dirty="0" lang="en-IN" sz="1100"/>
          </a:p>
          <a:p>
            <a:pPr indent="-171450" lvl="0" marL="171450">
              <a:buFont charset="0" panose="020B0604020202020204" pitchFamily="34" typeface="Arial"/>
              <a:buChar char="•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के</a:t>
            </a:r>
            <a:r>
              <a:rPr dirty="0" lang="en-IN" sz="1100"/>
              <a:t> </a:t>
            </a:r>
            <a:r>
              <a:rPr dirty="0" err="1" lang="en-IN" sz="1100"/>
              <a:t>साथ</a:t>
            </a:r>
            <a:r>
              <a:rPr dirty="0" lang="en-IN" sz="1100"/>
              <a:t> </a:t>
            </a:r>
            <a:r>
              <a:rPr dirty="0" err="1" lang="en-IN" sz="1100"/>
              <a:t>ध्यान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बांटे</a:t>
            </a:r>
            <a:r>
              <a:rPr dirty="0" lang="en-IN" sz="1100"/>
              <a:t>: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जिस</a:t>
            </a:r>
            <a:r>
              <a:rPr dirty="0" lang="en-IN" sz="1100"/>
              <a:t> </a:t>
            </a:r>
            <a:r>
              <a:rPr dirty="0" err="1" lang="en-IN" sz="1100"/>
              <a:t>चीज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देखे</a:t>
            </a:r>
            <a:r>
              <a:rPr dirty="0" lang="en-IN" sz="1100"/>
              <a:t>  </a:t>
            </a:r>
            <a:r>
              <a:rPr dirty="0" err="1" lang="en-IN" sz="1100"/>
              <a:t>खुद</a:t>
            </a:r>
            <a:r>
              <a:rPr dirty="0" lang="en-IN" sz="1100"/>
              <a:t> </a:t>
            </a:r>
            <a:r>
              <a:rPr dirty="0" err="1" lang="en-IN" sz="1100"/>
              <a:t>भी</a:t>
            </a:r>
            <a:r>
              <a:rPr dirty="0" lang="en-IN" sz="1100"/>
              <a:t> </a:t>
            </a:r>
            <a:r>
              <a:rPr dirty="0" err="1" lang="en-IN" sz="1100"/>
              <a:t>उसे</a:t>
            </a:r>
            <a:r>
              <a:rPr dirty="0" lang="en-IN" sz="1100"/>
              <a:t> </a:t>
            </a:r>
            <a:r>
              <a:rPr dirty="0" err="1" lang="en-IN" sz="1100"/>
              <a:t>देखें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उसका</a:t>
            </a:r>
            <a:r>
              <a:rPr dirty="0" lang="en-IN" sz="1100"/>
              <a:t> </a:t>
            </a:r>
            <a:r>
              <a:rPr dirty="0" err="1" lang="en-IN" sz="1100"/>
              <a:t>नाम</a:t>
            </a:r>
            <a:r>
              <a:rPr dirty="0" lang="en-IN" sz="1100"/>
              <a:t> </a:t>
            </a:r>
            <a:r>
              <a:rPr dirty="0" err="1" lang="en-IN" sz="1100"/>
              <a:t>लें</a:t>
            </a:r>
            <a:endParaRPr dirty="0" lang="en-IN" sz="1100"/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100"/>
              <a:t>बच्चे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रुचि</a:t>
            </a:r>
            <a:r>
              <a:rPr dirty="0" lang="en-IN" sz="1100"/>
              <a:t> </a:t>
            </a:r>
            <a:r>
              <a:rPr dirty="0" err="1" lang="en-IN" sz="1100"/>
              <a:t>की</a:t>
            </a:r>
            <a:r>
              <a:rPr dirty="0" lang="en-IN" sz="1100"/>
              <a:t> </a:t>
            </a:r>
            <a:r>
              <a:rPr dirty="0" err="1" lang="en-IN" sz="1100"/>
              <a:t>चीज</a:t>
            </a:r>
            <a:r>
              <a:rPr dirty="0" lang="en-IN" sz="1100"/>
              <a:t> </a:t>
            </a:r>
            <a:r>
              <a:rPr dirty="0" err="1" lang="en-IN" sz="1100"/>
              <a:t>को</a:t>
            </a:r>
            <a:r>
              <a:rPr dirty="0" lang="en-IN" sz="1100"/>
              <a:t> </a:t>
            </a:r>
            <a:r>
              <a:rPr dirty="0" err="1" lang="en-IN" sz="1100"/>
              <a:t>उंगली</a:t>
            </a:r>
            <a:r>
              <a:rPr dirty="0" lang="en-IN" sz="1100"/>
              <a:t> </a:t>
            </a:r>
            <a:r>
              <a:rPr dirty="0" err="1" lang="en-IN" sz="1100"/>
              <a:t>से</a:t>
            </a:r>
            <a:r>
              <a:rPr dirty="0" lang="en-IN" sz="1100"/>
              <a:t> </a:t>
            </a:r>
            <a:r>
              <a:rPr dirty="0" err="1" lang="en-IN" sz="1100"/>
              <a:t>इशारा</a:t>
            </a:r>
            <a:r>
              <a:rPr dirty="0" lang="en-IN" sz="1100"/>
              <a:t> </a:t>
            </a:r>
            <a:r>
              <a:rPr dirty="0" err="1" lang="en-IN" sz="1100"/>
              <a:t>करके</a:t>
            </a:r>
            <a:r>
              <a:rPr dirty="0" lang="en-IN" sz="1100"/>
              <a:t> </a:t>
            </a:r>
            <a:r>
              <a:rPr dirty="0" err="1" lang="en-IN" sz="1100"/>
              <a:t>उसे</a:t>
            </a:r>
            <a:r>
              <a:rPr dirty="0" lang="en-IN" sz="1100"/>
              <a:t> </a:t>
            </a:r>
            <a:r>
              <a:rPr dirty="0" err="1" lang="en-IN" sz="1100"/>
              <a:t>दिखाएं</a:t>
            </a:r>
            <a:r>
              <a:rPr dirty="0" lang="en-IN" sz="1100"/>
              <a:t> </a:t>
            </a:r>
          </a:p>
          <a:p>
            <a:pPr indent="-171450" lvl="1" marL="628650">
              <a:buFont charset="0" panose="02070309020205020404" pitchFamily="49" typeface="Courier New"/>
              <a:buChar char="o"/>
            </a:pPr>
            <a:r>
              <a:rPr dirty="0" err="1" lang="en-IN" sz="1100"/>
              <a:t>जब</a:t>
            </a:r>
            <a:r>
              <a:rPr dirty="0" lang="en-IN" sz="1100"/>
              <a:t> </a:t>
            </a:r>
            <a:r>
              <a:rPr dirty="0" err="1" lang="en-IN" sz="1100"/>
              <a:t>बच्चा</a:t>
            </a:r>
            <a:r>
              <a:rPr dirty="0" lang="en-IN" sz="1100"/>
              <a:t> </a:t>
            </a:r>
            <a:r>
              <a:rPr dirty="0" err="1" lang="en-IN" sz="1100"/>
              <a:t>उसे</a:t>
            </a:r>
            <a:r>
              <a:rPr dirty="0" lang="en-IN" sz="1100"/>
              <a:t> </a:t>
            </a:r>
            <a:r>
              <a:rPr dirty="0" err="1" lang="en-IN" sz="1100"/>
              <a:t>देखे</a:t>
            </a:r>
            <a:r>
              <a:rPr dirty="0" lang="en-IN" sz="1100"/>
              <a:t> </a:t>
            </a:r>
            <a:r>
              <a:rPr dirty="0" err="1" lang="en-IN" sz="1100"/>
              <a:t>तब</a:t>
            </a:r>
            <a:r>
              <a:rPr dirty="0" lang="en-IN" sz="1100"/>
              <a:t> </a:t>
            </a:r>
            <a:r>
              <a:rPr dirty="0" err="1" lang="en-IN" sz="1100"/>
              <a:t>उस</a:t>
            </a:r>
            <a:r>
              <a:rPr dirty="0" lang="en-IN" sz="1100"/>
              <a:t> </a:t>
            </a:r>
            <a:r>
              <a:rPr dirty="0" err="1" lang="en-IN" sz="1100"/>
              <a:t>चीज</a:t>
            </a:r>
            <a:r>
              <a:rPr dirty="0" lang="en-IN" sz="1100"/>
              <a:t> </a:t>
            </a:r>
            <a:r>
              <a:rPr dirty="0" err="1" lang="en-IN" sz="1100"/>
              <a:t>का</a:t>
            </a:r>
            <a:r>
              <a:rPr dirty="0" lang="en-IN" sz="1100"/>
              <a:t> </a:t>
            </a:r>
            <a:r>
              <a:rPr dirty="0" err="1" lang="en-IN" sz="1100"/>
              <a:t>नाम</a:t>
            </a:r>
            <a:r>
              <a:rPr dirty="0" lang="en-IN" sz="1100"/>
              <a:t> </a:t>
            </a:r>
            <a:r>
              <a:rPr dirty="0" err="1" lang="en-IN" sz="1100"/>
              <a:t>लें</a:t>
            </a:r>
            <a:r>
              <a:rPr dirty="0" lang="en-IN" sz="1100"/>
              <a:t> </a:t>
            </a:r>
            <a:r>
              <a:rPr dirty="0" err="1" lang="en-IN" sz="1100"/>
              <a:t>और</a:t>
            </a:r>
            <a:r>
              <a:rPr dirty="0" lang="en-IN" sz="1100"/>
              <a:t> </a:t>
            </a:r>
            <a:r>
              <a:rPr dirty="0" err="1" lang="en-IN" sz="1100"/>
              <a:t>उसके</a:t>
            </a:r>
            <a:r>
              <a:rPr dirty="0" lang="en-IN" sz="1100"/>
              <a:t> </a:t>
            </a:r>
            <a:r>
              <a:rPr dirty="0" err="1" lang="en-IN" sz="1100"/>
              <a:t>बारे</a:t>
            </a:r>
            <a:r>
              <a:rPr dirty="0" lang="en-IN" sz="1100"/>
              <a:t> </a:t>
            </a:r>
            <a:r>
              <a:rPr dirty="0" err="1" lang="en-IN" sz="1100"/>
              <a:t>में</a:t>
            </a:r>
            <a:r>
              <a:rPr dirty="0" lang="en-IN" sz="1100"/>
              <a:t> </a:t>
            </a:r>
            <a:r>
              <a:rPr dirty="0" err="1" lang="en-IN" sz="1100"/>
              <a:t>बताएं</a:t>
            </a:r>
            <a:endParaRPr dirty="0" lang="en-IN" sz="1100"/>
          </a:p>
        </p:txBody>
      </p:sp>
      <p:sp>
        <p:nvSpPr>
          <p:cNvPr id="6" name="TextBox 5"/>
          <p:cNvSpPr txBox="1"/>
          <p:nvPr/>
        </p:nvSpPr>
        <p:spPr>
          <a:xfrm>
            <a:off x="274320" y="907697"/>
            <a:ext cx="1409700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400">
                <a:solidFill>
                  <a:schemeClr val="bg1"/>
                </a:solidFill>
              </a:rPr>
              <a:t>संवाद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में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मदद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करने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वाली</a:t>
            </a:r>
            <a:r>
              <a:rPr dirty="0" lang="en-IN" sz="1400">
                <a:solidFill>
                  <a:schemeClr val="bg1"/>
                </a:solidFill>
              </a:rPr>
              <a:t> </a:t>
            </a:r>
            <a:r>
              <a:rPr dirty="0" err="1" lang="en-IN" sz="1400">
                <a:solidFill>
                  <a:schemeClr val="bg1"/>
                </a:solidFill>
              </a:rPr>
              <a:t>चीजें</a:t>
            </a:r>
            <a:r>
              <a:rPr dirty="0" lang="en-IN" sz="140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1615440"/>
            <a:ext cx="1417320" cy="29700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err="1" lang="en-IN" sz="1100">
                <a:solidFill>
                  <a:schemeClr val="bg1"/>
                </a:solidFill>
              </a:rPr>
              <a:t>ऐसे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खिलौने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जो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धकेलने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या</a:t>
            </a:r>
            <a:r>
              <a:rPr dirty="0" lang="en-IN" sz="1100">
                <a:solidFill>
                  <a:schemeClr val="bg1"/>
                </a:solidFill>
              </a:rPr>
              <a:t>  </a:t>
            </a:r>
            <a:r>
              <a:rPr dirty="0" err="1" lang="en-IN" sz="1100">
                <a:solidFill>
                  <a:schemeClr val="bg1"/>
                </a:solidFill>
              </a:rPr>
              <a:t>दबाने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चले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और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घूमे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जिन्हें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बच्चा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आवाज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करने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लिए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बजा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सके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r>
              <a:rPr dirty="0" err="1" lang="en-IN" sz="1100">
                <a:solidFill>
                  <a:schemeClr val="bg1"/>
                </a:solidFill>
              </a:rPr>
              <a:t>झुनझुना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गेंद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ब्लॉक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डिब्बे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ढक्कन</a:t>
            </a:r>
            <a:r>
              <a:rPr dirty="0" lang="en-IN" sz="1100">
                <a:solidFill>
                  <a:schemeClr val="bg1"/>
                </a:solidFill>
              </a:rPr>
              <a:t>,</a:t>
            </a: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r>
              <a:rPr dirty="0" err="1" lang="en-IN" sz="1100">
                <a:solidFill>
                  <a:schemeClr val="bg1"/>
                </a:solidFill>
              </a:rPr>
              <a:t>छोटी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किताबें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जिनमें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रोज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दिनचर्या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में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दिखने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वाली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चीजों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चित्र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हो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प्याला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गेंद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फुल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चम्मच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व्यक्ति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</a:p>
          <a:p>
            <a:r>
              <a:rPr dirty="0" err="1" lang="en-IN" sz="1100">
                <a:solidFill>
                  <a:schemeClr val="bg1"/>
                </a:solidFill>
              </a:rPr>
              <a:t>चिड़िया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कुत्ता</a:t>
            </a:r>
            <a:r>
              <a:rPr dirty="0" lang="en-IN" sz="1100">
                <a:solidFill>
                  <a:schemeClr val="bg1"/>
                </a:solidFill>
              </a:rPr>
              <a:t>, </a:t>
            </a:r>
            <a:r>
              <a:rPr dirty="0" err="1" lang="en-IN" sz="1100">
                <a:solidFill>
                  <a:schemeClr val="bg1"/>
                </a:solidFill>
              </a:rPr>
              <a:t>बिल्ली</a:t>
            </a:r>
            <a:endParaRPr dirty="0" lang="en-IN" sz="1100">
              <a:solidFill>
                <a:schemeClr val="bg1"/>
              </a:solidFill>
            </a:endParaRPr>
          </a:p>
          <a:p>
            <a:r>
              <a:rPr dirty="0" lang="en-IN" sz="1100">
                <a:solidFill>
                  <a:schemeClr val="bg1"/>
                </a:solidFill>
              </a:rPr>
              <a:t> </a:t>
            </a:r>
          </a:p>
          <a:p>
            <a:r>
              <a:rPr dirty="0" err="1" lang="en-IN" sz="1100">
                <a:solidFill>
                  <a:schemeClr val="bg1"/>
                </a:solidFill>
              </a:rPr>
              <a:t>रंगीन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कागज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के</a:t>
            </a:r>
            <a:r>
              <a:rPr dirty="0" lang="en-IN" sz="1100">
                <a:solidFill>
                  <a:schemeClr val="bg1"/>
                </a:solidFill>
              </a:rPr>
              <a:t> </a:t>
            </a:r>
            <a:r>
              <a:rPr dirty="0" err="1" lang="en-IN" sz="1100">
                <a:solidFill>
                  <a:schemeClr val="bg1"/>
                </a:solidFill>
              </a:rPr>
              <a:t>टुकड़े</a:t>
            </a:r>
            <a:endParaRPr dirty="0" lang="en-IN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5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0"/>
            <a:ext cx="5326063" cy="75564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0520" y="89483"/>
            <a:ext cx="5087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err="1">
                <a:solidFill>
                  <a:srgbClr val="59659F"/>
                </a:solidFill>
              </a:rPr>
              <a:t>बच्चे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के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साथ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बात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करने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के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लिए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कुछ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सुझाव</a:t>
            </a:r>
            <a:r>
              <a:rPr lang="en-IN" b="1" dirty="0">
                <a:solidFill>
                  <a:srgbClr val="59659F"/>
                </a:solidFill>
              </a:rPr>
              <a:t> </a:t>
            </a:r>
          </a:p>
          <a:p>
            <a:r>
              <a:rPr lang="en-IN" b="1" dirty="0">
                <a:solidFill>
                  <a:srgbClr val="59659F"/>
                </a:solidFill>
              </a:rPr>
              <a:t>9 </a:t>
            </a:r>
            <a:r>
              <a:rPr lang="en-IN" b="1" dirty="0" err="1">
                <a:solidFill>
                  <a:srgbClr val="59659F"/>
                </a:solidFill>
              </a:rPr>
              <a:t>से</a:t>
            </a:r>
            <a:r>
              <a:rPr lang="en-IN" b="1" dirty="0">
                <a:solidFill>
                  <a:srgbClr val="59659F"/>
                </a:solidFill>
              </a:rPr>
              <a:t> 12 </a:t>
            </a:r>
            <a:r>
              <a:rPr lang="en-IN" b="1" dirty="0" err="1">
                <a:solidFill>
                  <a:srgbClr val="59659F"/>
                </a:solidFill>
              </a:rPr>
              <a:t>महीने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तक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के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बच्चे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के</a:t>
            </a:r>
            <a:r>
              <a:rPr lang="en-IN" b="1" dirty="0">
                <a:solidFill>
                  <a:srgbClr val="59659F"/>
                </a:solidFill>
              </a:rPr>
              <a:t> </a:t>
            </a:r>
            <a:r>
              <a:rPr lang="en-IN" b="1" dirty="0" err="1">
                <a:solidFill>
                  <a:srgbClr val="59659F"/>
                </a:solidFill>
              </a:rPr>
              <a:t>लिए</a:t>
            </a:r>
            <a:endParaRPr lang="en-IN" b="1" dirty="0">
              <a:solidFill>
                <a:srgbClr val="59659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7422" y="894998"/>
            <a:ext cx="330860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err="1"/>
              <a:t>ऊपर</a:t>
            </a:r>
            <a:r>
              <a:rPr lang="en-IN" sz="1400" dirty="0"/>
              <a:t> </a:t>
            </a:r>
            <a:r>
              <a:rPr lang="en-IN" sz="1400" dirty="0" err="1"/>
              <a:t>लिखे</a:t>
            </a:r>
            <a:r>
              <a:rPr lang="en-IN" sz="1400" dirty="0"/>
              <a:t> 6 </a:t>
            </a:r>
            <a:r>
              <a:rPr lang="en-IN" sz="1400" dirty="0" err="1"/>
              <a:t>से</a:t>
            </a:r>
            <a:r>
              <a:rPr lang="en-IN" sz="1400" dirty="0"/>
              <a:t> 9 </a:t>
            </a:r>
            <a:r>
              <a:rPr lang="en-IN" sz="1400" dirty="0" err="1"/>
              <a:t>महीने</a:t>
            </a:r>
            <a:r>
              <a:rPr lang="en-IN" sz="1400" dirty="0"/>
              <a:t> </a:t>
            </a:r>
            <a:r>
              <a:rPr lang="en-IN" sz="1400" dirty="0" err="1"/>
              <a:t>में</a:t>
            </a:r>
            <a:r>
              <a:rPr lang="en-IN" sz="1400" dirty="0"/>
              <a:t> </a:t>
            </a:r>
            <a:r>
              <a:rPr lang="en-IN" sz="1400" dirty="0" err="1"/>
              <a:t>काम</a:t>
            </a:r>
            <a:r>
              <a:rPr lang="en-IN" sz="1400" dirty="0"/>
              <a:t> </a:t>
            </a:r>
            <a:r>
              <a:rPr lang="en-IN" sz="1400" dirty="0" err="1"/>
              <a:t>आने</a:t>
            </a:r>
            <a:r>
              <a:rPr lang="en-IN" sz="1400" dirty="0"/>
              <a:t> </a:t>
            </a:r>
            <a:r>
              <a:rPr lang="en-IN" sz="1400" dirty="0" err="1"/>
              <a:t>वाले</a:t>
            </a:r>
            <a:r>
              <a:rPr lang="en-IN" sz="1400" dirty="0"/>
              <a:t> </a:t>
            </a:r>
            <a:r>
              <a:rPr lang="en-IN" sz="1400" dirty="0" err="1"/>
              <a:t>और</a:t>
            </a:r>
            <a:r>
              <a:rPr lang="en-IN" sz="1400" dirty="0"/>
              <a:t> </a:t>
            </a:r>
            <a:r>
              <a:rPr lang="en-IN" sz="1400" dirty="0" err="1"/>
              <a:t>निम्नलिखित</a:t>
            </a:r>
            <a:r>
              <a:rPr lang="en-IN" sz="1400" dirty="0"/>
              <a:t> </a:t>
            </a:r>
            <a:r>
              <a:rPr lang="en-IN" sz="1400" dirty="0" err="1"/>
              <a:t>सुझाव</a:t>
            </a:r>
            <a:r>
              <a:rPr lang="en-IN" sz="1400" dirty="0"/>
              <a:t> </a:t>
            </a:r>
            <a:r>
              <a:rPr lang="en-IN" sz="1400" dirty="0" err="1"/>
              <a:t>का</a:t>
            </a:r>
            <a:r>
              <a:rPr lang="en-IN" sz="1400" dirty="0"/>
              <a:t> </a:t>
            </a:r>
            <a:r>
              <a:rPr lang="en-IN" sz="1400" dirty="0" err="1"/>
              <a:t>इस्तेमाल</a:t>
            </a:r>
            <a:r>
              <a:rPr lang="en-IN" sz="1400" dirty="0"/>
              <a:t> </a:t>
            </a:r>
            <a:r>
              <a:rPr lang="en-IN" sz="1400" dirty="0" err="1"/>
              <a:t>करें</a:t>
            </a:r>
            <a:r>
              <a:rPr lang="en-IN" sz="1400" dirty="0"/>
              <a:t> </a:t>
            </a:r>
          </a:p>
          <a:p>
            <a:endParaRPr lang="en-IN" sz="14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IN" sz="1100" dirty="0" err="1"/>
              <a:t>बच्चे</a:t>
            </a:r>
            <a:r>
              <a:rPr lang="en-IN" sz="1100" dirty="0"/>
              <a:t> </a:t>
            </a:r>
            <a:r>
              <a:rPr lang="en-IN" sz="1100" dirty="0" err="1"/>
              <a:t>से</a:t>
            </a:r>
            <a:r>
              <a:rPr lang="en-IN" sz="1100" dirty="0"/>
              <a:t> </a:t>
            </a:r>
            <a:r>
              <a:rPr lang="en-IN" sz="1100" dirty="0" err="1"/>
              <a:t>छोटे-छोटे</a:t>
            </a:r>
            <a:r>
              <a:rPr lang="en-IN" sz="1100" dirty="0"/>
              <a:t> </a:t>
            </a:r>
            <a:r>
              <a:rPr lang="en-IN" sz="1100" dirty="0" err="1"/>
              <a:t>वाक्यों</a:t>
            </a:r>
            <a:r>
              <a:rPr lang="en-IN" sz="1100" dirty="0"/>
              <a:t> </a:t>
            </a:r>
            <a:r>
              <a:rPr lang="en-IN" sz="1100" dirty="0" err="1"/>
              <a:t>में</a:t>
            </a:r>
            <a:r>
              <a:rPr lang="en-IN" sz="1100" dirty="0"/>
              <a:t> </a:t>
            </a:r>
            <a:r>
              <a:rPr lang="en-IN" sz="1100" dirty="0" err="1"/>
              <a:t>बात</a:t>
            </a:r>
            <a:r>
              <a:rPr lang="en-IN" sz="1100" dirty="0"/>
              <a:t> </a:t>
            </a:r>
            <a:r>
              <a:rPr lang="en-IN" sz="1100" dirty="0" err="1"/>
              <a:t>करें</a:t>
            </a:r>
            <a:r>
              <a:rPr lang="en-IN" sz="1100" dirty="0"/>
              <a:t> </a:t>
            </a:r>
            <a:r>
              <a:rPr lang="en-IN" sz="1100" dirty="0" err="1"/>
              <a:t>जैसे</a:t>
            </a:r>
            <a:r>
              <a:rPr lang="en-IN" sz="1100" dirty="0"/>
              <a:t> "</a:t>
            </a:r>
            <a:r>
              <a:rPr lang="en-IN" sz="1100" dirty="0" err="1"/>
              <a:t>यह</a:t>
            </a:r>
            <a:r>
              <a:rPr lang="en-IN" sz="1100" dirty="0"/>
              <a:t> </a:t>
            </a:r>
            <a:r>
              <a:rPr lang="en-IN" sz="1100" dirty="0" err="1"/>
              <a:t>गेंद</a:t>
            </a:r>
            <a:r>
              <a:rPr lang="en-IN" sz="1100" dirty="0"/>
              <a:t> </a:t>
            </a:r>
            <a:r>
              <a:rPr lang="en-IN" sz="1100" dirty="0" err="1"/>
              <a:t>है</a:t>
            </a:r>
            <a:r>
              <a:rPr lang="en-IN" sz="1100" dirty="0"/>
              <a:t>", "</a:t>
            </a:r>
            <a:r>
              <a:rPr lang="en-IN" sz="1100" dirty="0" err="1"/>
              <a:t>मां</a:t>
            </a:r>
            <a:r>
              <a:rPr lang="en-IN" sz="1100" dirty="0"/>
              <a:t> </a:t>
            </a:r>
            <a:r>
              <a:rPr lang="en-IN" sz="1100" dirty="0" err="1"/>
              <a:t>बाहर</a:t>
            </a:r>
            <a:r>
              <a:rPr lang="en-IN" sz="1100" dirty="0"/>
              <a:t> </a:t>
            </a:r>
            <a:r>
              <a:rPr lang="en-IN" sz="1100" dirty="0" err="1"/>
              <a:t>गई</a:t>
            </a:r>
            <a:r>
              <a:rPr lang="en-IN" sz="1100" dirty="0"/>
              <a:t> </a:t>
            </a:r>
            <a:r>
              <a:rPr lang="en-IN" sz="1100" dirty="0" err="1"/>
              <a:t>है</a:t>
            </a:r>
            <a:r>
              <a:rPr lang="en-IN" sz="1100" dirty="0"/>
              <a:t>", "</a:t>
            </a:r>
            <a:r>
              <a:rPr lang="en-IN" sz="1100" dirty="0" err="1"/>
              <a:t>बिल्ली</a:t>
            </a:r>
            <a:r>
              <a:rPr lang="en-IN" sz="1100" dirty="0"/>
              <a:t> </a:t>
            </a:r>
            <a:r>
              <a:rPr lang="en-IN" sz="1100" dirty="0" err="1"/>
              <a:t>भागी</a:t>
            </a:r>
            <a:r>
              <a:rPr lang="en-IN" sz="1100" dirty="0"/>
              <a:t>“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IN" sz="11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IN" sz="1100" dirty="0" err="1"/>
              <a:t>बीच-बीच</a:t>
            </a:r>
            <a:r>
              <a:rPr lang="en-IN" sz="1100" dirty="0"/>
              <a:t> </a:t>
            </a:r>
            <a:r>
              <a:rPr lang="en-IN" sz="1100" dirty="0" err="1"/>
              <a:t>में</a:t>
            </a:r>
            <a:r>
              <a:rPr lang="en-IN" sz="1100" dirty="0"/>
              <a:t> </a:t>
            </a:r>
            <a:r>
              <a:rPr lang="en-IN" sz="1100" dirty="0" err="1"/>
              <a:t>बच्चे</a:t>
            </a:r>
            <a:r>
              <a:rPr lang="en-IN" sz="1100" dirty="0"/>
              <a:t> </a:t>
            </a:r>
            <a:r>
              <a:rPr lang="en-IN" sz="1100" dirty="0" err="1"/>
              <a:t>को</a:t>
            </a:r>
            <a:r>
              <a:rPr lang="en-IN" sz="1100" dirty="0"/>
              <a:t> </a:t>
            </a:r>
            <a:r>
              <a:rPr lang="en-IN" sz="1100" dirty="0" err="1"/>
              <a:t>प्रतिक्रिया</a:t>
            </a:r>
            <a:r>
              <a:rPr lang="en-IN" sz="1100" dirty="0"/>
              <a:t> </a:t>
            </a:r>
            <a:r>
              <a:rPr lang="en-IN" sz="1100" dirty="0" err="1"/>
              <a:t>दिखाने</a:t>
            </a:r>
            <a:r>
              <a:rPr lang="en-IN" sz="1100" dirty="0"/>
              <a:t> </a:t>
            </a:r>
            <a:r>
              <a:rPr lang="en-IN" sz="1100" dirty="0" err="1"/>
              <a:t>के</a:t>
            </a:r>
            <a:r>
              <a:rPr lang="en-IN" sz="1100" dirty="0"/>
              <a:t> </a:t>
            </a:r>
            <a:r>
              <a:rPr lang="en-IN" sz="1100" dirty="0" err="1"/>
              <a:t>लिए</a:t>
            </a:r>
            <a:r>
              <a:rPr lang="en-IN" sz="1100" dirty="0"/>
              <a:t> </a:t>
            </a:r>
            <a:r>
              <a:rPr lang="en-IN" sz="1100" dirty="0" err="1"/>
              <a:t>रुक</a:t>
            </a:r>
            <a:r>
              <a:rPr lang="en-IN" sz="1100" dirty="0"/>
              <a:t> </a:t>
            </a:r>
            <a:r>
              <a:rPr lang="en-IN" sz="1100" dirty="0" err="1"/>
              <a:t>कर</a:t>
            </a:r>
            <a:r>
              <a:rPr lang="en-IN" sz="1100" dirty="0"/>
              <a:t> </a:t>
            </a:r>
            <a:r>
              <a:rPr lang="en-IN" sz="1100" dirty="0" err="1"/>
              <a:t>समय</a:t>
            </a:r>
            <a:r>
              <a:rPr lang="en-IN" sz="1100" dirty="0"/>
              <a:t> </a:t>
            </a:r>
            <a:r>
              <a:rPr lang="en-IN" sz="1100" dirty="0" err="1"/>
              <a:t>दें</a:t>
            </a:r>
            <a:r>
              <a:rPr lang="en-IN" sz="1100" dirty="0"/>
              <a:t>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IN" sz="11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IN" sz="1100" dirty="0" err="1"/>
              <a:t>बच्चे</a:t>
            </a:r>
            <a:r>
              <a:rPr lang="en-IN" sz="1100" dirty="0"/>
              <a:t> </a:t>
            </a:r>
            <a:r>
              <a:rPr lang="en-IN" sz="1100" dirty="0" err="1"/>
              <a:t>को</a:t>
            </a:r>
            <a:r>
              <a:rPr lang="en-IN" sz="1100" dirty="0"/>
              <a:t> </a:t>
            </a:r>
            <a:r>
              <a:rPr lang="en-IN" sz="1100" dirty="0" err="1"/>
              <a:t>बात</a:t>
            </a:r>
            <a:r>
              <a:rPr lang="en-IN" sz="1100" dirty="0"/>
              <a:t> </a:t>
            </a:r>
            <a:r>
              <a:rPr lang="en-IN" sz="1100" dirty="0" err="1"/>
              <a:t>समझाने</a:t>
            </a:r>
            <a:r>
              <a:rPr lang="en-IN" sz="1100" dirty="0"/>
              <a:t> </a:t>
            </a:r>
            <a:r>
              <a:rPr lang="en-IN" sz="1100" dirty="0" err="1"/>
              <a:t>के</a:t>
            </a:r>
            <a:r>
              <a:rPr lang="en-IN" sz="1100" dirty="0"/>
              <a:t> </a:t>
            </a:r>
            <a:r>
              <a:rPr lang="en-IN" sz="1100" dirty="0" err="1"/>
              <a:t>लिए</a:t>
            </a:r>
            <a:r>
              <a:rPr lang="en-IN" sz="1100" dirty="0"/>
              <a:t> </a:t>
            </a:r>
            <a:r>
              <a:rPr lang="en-IN" sz="1100" dirty="0" err="1"/>
              <a:t>हाथ</a:t>
            </a:r>
            <a:r>
              <a:rPr lang="en-IN" sz="1100" dirty="0"/>
              <a:t> </a:t>
            </a:r>
            <a:r>
              <a:rPr lang="en-IN" sz="1100" dirty="0" err="1"/>
              <a:t>के</a:t>
            </a:r>
            <a:r>
              <a:rPr lang="en-IN" sz="1100" dirty="0"/>
              <a:t> </a:t>
            </a:r>
            <a:r>
              <a:rPr lang="en-IN" sz="1100" dirty="0" err="1"/>
              <a:t>इशारों</a:t>
            </a:r>
            <a:r>
              <a:rPr lang="en-IN" sz="1100" dirty="0"/>
              <a:t> </a:t>
            </a:r>
            <a:r>
              <a:rPr lang="en-IN" sz="1100" dirty="0" err="1"/>
              <a:t>और</a:t>
            </a:r>
            <a:r>
              <a:rPr lang="en-IN" sz="1100" dirty="0"/>
              <a:t> </a:t>
            </a:r>
            <a:r>
              <a:rPr lang="en-IN" sz="1100" dirty="0" err="1"/>
              <a:t>चेहरे</a:t>
            </a:r>
            <a:r>
              <a:rPr lang="en-IN" sz="1100" dirty="0"/>
              <a:t> </a:t>
            </a:r>
            <a:r>
              <a:rPr lang="en-IN" sz="1100" dirty="0" err="1"/>
              <a:t>के</a:t>
            </a:r>
            <a:r>
              <a:rPr lang="en-IN" sz="1100" dirty="0"/>
              <a:t> </a:t>
            </a:r>
            <a:r>
              <a:rPr lang="en-IN" sz="1100" dirty="0" err="1"/>
              <a:t>हावभाव</a:t>
            </a:r>
            <a:r>
              <a:rPr lang="en-IN" sz="1100" dirty="0"/>
              <a:t> </a:t>
            </a:r>
            <a:r>
              <a:rPr lang="en-IN" sz="1100" dirty="0" err="1"/>
              <a:t>का</a:t>
            </a:r>
            <a:r>
              <a:rPr lang="en-IN" sz="1100" dirty="0"/>
              <a:t> </a:t>
            </a:r>
            <a:r>
              <a:rPr lang="en-IN" sz="1100" dirty="0" err="1"/>
              <a:t>खूब</a:t>
            </a:r>
            <a:r>
              <a:rPr lang="en-IN" sz="1100" dirty="0"/>
              <a:t> </a:t>
            </a:r>
            <a:r>
              <a:rPr lang="en-IN" sz="1100" dirty="0" err="1"/>
              <a:t>प्रयोग</a:t>
            </a:r>
            <a:r>
              <a:rPr lang="en-IN" sz="1100" dirty="0"/>
              <a:t> </a:t>
            </a:r>
            <a:r>
              <a:rPr lang="en-IN" sz="1100" dirty="0" err="1"/>
              <a:t>करें</a:t>
            </a:r>
            <a:r>
              <a:rPr lang="en-IN" sz="1100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933097"/>
            <a:ext cx="140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err="1">
                <a:solidFill>
                  <a:schemeClr val="bg1"/>
                </a:solidFill>
              </a:rPr>
              <a:t>संवाद</a:t>
            </a:r>
            <a:r>
              <a:rPr lang="en-IN" sz="1400" dirty="0">
                <a:solidFill>
                  <a:schemeClr val="bg1"/>
                </a:solidFill>
              </a:rPr>
              <a:t> </a:t>
            </a:r>
            <a:r>
              <a:rPr lang="en-IN" sz="1400" dirty="0" err="1">
                <a:solidFill>
                  <a:schemeClr val="bg1"/>
                </a:solidFill>
              </a:rPr>
              <a:t>में</a:t>
            </a:r>
            <a:r>
              <a:rPr lang="en-IN" sz="1400" dirty="0">
                <a:solidFill>
                  <a:schemeClr val="bg1"/>
                </a:solidFill>
              </a:rPr>
              <a:t> </a:t>
            </a:r>
            <a:r>
              <a:rPr lang="en-IN" sz="1400" dirty="0" err="1">
                <a:solidFill>
                  <a:schemeClr val="bg1"/>
                </a:solidFill>
              </a:rPr>
              <a:t>मदद</a:t>
            </a:r>
            <a:r>
              <a:rPr lang="en-IN" sz="1400" dirty="0">
                <a:solidFill>
                  <a:schemeClr val="bg1"/>
                </a:solidFill>
              </a:rPr>
              <a:t> </a:t>
            </a:r>
            <a:r>
              <a:rPr lang="en-IN" sz="1400" dirty="0" err="1">
                <a:solidFill>
                  <a:schemeClr val="bg1"/>
                </a:solidFill>
              </a:rPr>
              <a:t>करने</a:t>
            </a:r>
            <a:r>
              <a:rPr lang="en-IN" sz="1400" dirty="0">
                <a:solidFill>
                  <a:schemeClr val="bg1"/>
                </a:solidFill>
              </a:rPr>
              <a:t> </a:t>
            </a:r>
            <a:r>
              <a:rPr lang="en-IN" sz="1400" dirty="0" err="1">
                <a:solidFill>
                  <a:schemeClr val="bg1"/>
                </a:solidFill>
              </a:rPr>
              <a:t>वाली</a:t>
            </a:r>
            <a:r>
              <a:rPr lang="en-IN" sz="1400" dirty="0">
                <a:solidFill>
                  <a:schemeClr val="bg1"/>
                </a:solidFill>
              </a:rPr>
              <a:t> </a:t>
            </a:r>
            <a:r>
              <a:rPr lang="en-IN" sz="1400" dirty="0" err="1">
                <a:solidFill>
                  <a:schemeClr val="bg1"/>
                </a:solidFill>
              </a:rPr>
              <a:t>चीजें</a:t>
            </a:r>
            <a:r>
              <a:rPr lang="en-IN" sz="14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1640840"/>
            <a:ext cx="14173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IN" sz="1100" dirty="0" err="1">
                <a:solidFill>
                  <a:schemeClr val="bg1"/>
                </a:solidFill>
              </a:rPr>
              <a:t>ऐसे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खिलौने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जो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धकेलने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या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दबाने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से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चलें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और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घूमें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जिन्हें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बच्चा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आवाज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करने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के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लिए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बचा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सके</a:t>
            </a:r>
            <a:endParaRPr lang="en-IN" sz="11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IN" sz="11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IN" sz="1100" dirty="0" err="1">
                <a:solidFill>
                  <a:schemeClr val="bg1"/>
                </a:solidFill>
              </a:rPr>
              <a:t>मुलायम</a:t>
            </a:r>
            <a:r>
              <a:rPr lang="en-IN" sz="1100" dirty="0">
                <a:solidFill>
                  <a:schemeClr val="bg1"/>
                </a:solidFill>
              </a:rPr>
              <a:t> (</a:t>
            </a:r>
            <a:r>
              <a:rPr lang="en-IN" sz="1100" dirty="0" err="1">
                <a:solidFill>
                  <a:schemeClr val="bg1"/>
                </a:solidFill>
              </a:rPr>
              <a:t>कपड़े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से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बने</a:t>
            </a:r>
            <a:r>
              <a:rPr lang="en-IN" sz="1100" dirty="0">
                <a:solidFill>
                  <a:schemeClr val="bg1"/>
                </a:solidFill>
              </a:rPr>
              <a:t>) </a:t>
            </a:r>
            <a:r>
              <a:rPr lang="en-IN" sz="1100" dirty="0" err="1">
                <a:solidFill>
                  <a:schemeClr val="bg1"/>
                </a:solidFill>
              </a:rPr>
              <a:t>खिलौने</a:t>
            </a:r>
            <a:r>
              <a:rPr lang="en-IN" sz="1100" dirty="0">
                <a:solidFill>
                  <a:schemeClr val="bg1"/>
                </a:solidFill>
              </a:rPr>
              <a:t> (</a:t>
            </a:r>
            <a:r>
              <a:rPr lang="en-IN" sz="1100" dirty="0" err="1">
                <a:solidFill>
                  <a:schemeClr val="bg1"/>
                </a:solidFill>
              </a:rPr>
              <a:t>गुड़िया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बिल्ली</a:t>
            </a:r>
            <a:r>
              <a:rPr lang="en-IN" sz="1100" dirty="0">
                <a:solidFill>
                  <a:schemeClr val="bg1"/>
                </a:solidFill>
              </a:rPr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IN" sz="11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प्याला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चम्मच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प्लेट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कटोरी</a:t>
            </a:r>
            <a:endParaRPr lang="en-IN" sz="11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IN" sz="11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IN" sz="1100" dirty="0" err="1">
                <a:solidFill>
                  <a:schemeClr val="bg1"/>
                </a:solidFill>
              </a:rPr>
              <a:t>कागज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और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पेंसिल</a:t>
            </a:r>
            <a:r>
              <a:rPr lang="en-IN" sz="1100" dirty="0">
                <a:solidFill>
                  <a:schemeClr val="bg1"/>
                </a:solidFill>
              </a:rPr>
              <a:t>/</a:t>
            </a:r>
            <a:r>
              <a:rPr lang="en-IN" sz="1100" dirty="0" err="1">
                <a:solidFill>
                  <a:schemeClr val="bg1"/>
                </a:solidFill>
              </a:rPr>
              <a:t>क्रेयॉन</a:t>
            </a:r>
            <a:endParaRPr lang="en-IN" sz="11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IN" sz="1100" dirty="0">
              <a:solidFill>
                <a:schemeClr val="bg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IN" sz="1100" dirty="0" err="1">
                <a:solidFill>
                  <a:schemeClr val="bg1"/>
                </a:solidFill>
              </a:rPr>
              <a:t>छोटी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किताबें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जिनमें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रोज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की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दिनचर्या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में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दिखने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वाली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चीजों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के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चित्र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  <a:r>
              <a:rPr lang="en-IN" sz="1100" dirty="0" err="1">
                <a:solidFill>
                  <a:schemeClr val="bg1"/>
                </a:solidFill>
              </a:rPr>
              <a:t>हो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प्याला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गेंद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फुल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चम्मच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व्यक्ति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चिड़िया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कुत्ता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बिल्ली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टेलीफोन</a:t>
            </a:r>
            <a:r>
              <a:rPr lang="en-IN" sz="1100" dirty="0">
                <a:solidFill>
                  <a:schemeClr val="bg1"/>
                </a:solidFill>
              </a:rPr>
              <a:t>, </a:t>
            </a:r>
            <a:r>
              <a:rPr lang="en-IN" sz="1100" dirty="0" err="1">
                <a:solidFill>
                  <a:schemeClr val="bg1"/>
                </a:solidFill>
              </a:rPr>
              <a:t>कार</a:t>
            </a:r>
            <a:r>
              <a:rPr lang="en-IN" sz="11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71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1550</TotalTime>
  <Words>3297</Words>
  <Application>Microsoft Office PowerPoint</Application>
  <PresentationFormat>Custom</PresentationFormat>
  <Paragraphs>311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Mangal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Babita Bante</dc:creator>
  <cp:lastModifiedBy>Sonal Shrivastava</cp:lastModifiedBy>
  <cp:revision>234</cp:revision>
  <dcterms:created xsi:type="dcterms:W3CDTF">2021-01-05T15:25:14Z</dcterms:created>
  <dcterms:modified xsi:type="dcterms:W3CDTF">2023-10-06T04:40:58Z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305106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