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</p:sldIdLst>
  <p:sldSz cx="5326063" cy="7558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9" userDrawn="1">
          <p15:clr>
            <a:srgbClr val="A4A3A4"/>
          </p15:clr>
        </p15:guide>
        <p15:guide id="2" pos="31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6EB5"/>
    <a:srgbClr val="9E163E"/>
    <a:srgbClr val="2B3990"/>
    <a:srgbClr val="ECEFF6"/>
    <a:srgbClr val="FCEDF2"/>
    <a:srgbClr val="E6E6E6"/>
    <a:srgbClr val="288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92326" autoAdjust="0"/>
  </p:normalViewPr>
  <p:slideViewPr>
    <p:cSldViewPr snapToGrid="0" showGuides="1">
      <p:cViewPr>
        <p:scale>
          <a:sx n="100" d="100"/>
          <a:sy n="100" d="100"/>
        </p:scale>
        <p:origin x="1580" y="-56"/>
      </p:cViewPr>
      <p:guideLst>
        <p:guide orient="horz" pos="269"/>
        <p:guide pos="31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B2BDC-DE6F-425B-AC77-0C89850B4EC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1563" y="1143000"/>
            <a:ext cx="2174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9F11D-17DF-49B8-B79A-1E5FCC8AC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1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9F11D-17DF-49B8-B79A-1E5FCC8ACE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12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455" y="1236938"/>
            <a:ext cx="4527154" cy="2631334"/>
          </a:xfrm>
          <a:prstGeom prst="rect">
            <a:avLst/>
          </a:prstGeom>
        </p:spPr>
        <p:txBody>
          <a:bodyPr anchor="b"/>
          <a:lstStyle>
            <a:lvl1pPr algn="ctr">
              <a:defRPr sz="34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758" y="3969746"/>
            <a:ext cx="3994547" cy="1824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398"/>
            </a:lvl1pPr>
            <a:lvl2pPr marL="266319" indent="0" algn="ctr">
              <a:buNone/>
              <a:defRPr sz="1165"/>
            </a:lvl2pPr>
            <a:lvl3pPr marL="532638" indent="0" algn="ctr">
              <a:buNone/>
              <a:defRPr sz="1049"/>
            </a:lvl3pPr>
            <a:lvl4pPr marL="798957" indent="0" algn="ctr">
              <a:buNone/>
              <a:defRPr sz="932"/>
            </a:lvl4pPr>
            <a:lvl5pPr marL="1065276" indent="0" algn="ctr">
              <a:buNone/>
              <a:defRPr sz="932"/>
            </a:lvl5pPr>
            <a:lvl6pPr marL="1331595" indent="0" algn="ctr">
              <a:buNone/>
              <a:defRPr sz="932"/>
            </a:lvl6pPr>
            <a:lvl7pPr marL="1597914" indent="0" algn="ctr">
              <a:buNone/>
              <a:defRPr sz="932"/>
            </a:lvl7pPr>
            <a:lvl8pPr marL="1864233" indent="0" algn="ctr">
              <a:buNone/>
              <a:defRPr sz="932"/>
            </a:lvl8pPr>
            <a:lvl9pPr marL="2130552" indent="0" algn="ctr">
              <a:buNone/>
              <a:defRPr sz="93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66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67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167" y="2011991"/>
            <a:ext cx="4593729" cy="47955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5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1464" y="402398"/>
            <a:ext cx="1148432" cy="640513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167" y="402398"/>
            <a:ext cx="3378721" cy="640513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6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5326063" cy="7547670"/>
          </a:xfrm>
          <a:prstGeom prst="rect">
            <a:avLst/>
          </a:prstGeom>
          <a:solidFill>
            <a:srgbClr val="FC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0010" y="7229475"/>
            <a:ext cx="515493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2663031" y="7247511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EA31AB5-554C-4826-B1D8-67E8242D3867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363302" y="7285611"/>
            <a:ext cx="8162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Copyright 2023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06394" y="7229475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nayi-disha.org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8" y="7281663"/>
            <a:ext cx="163202" cy="16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33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5326063" cy="7558088"/>
          </a:xfrm>
          <a:prstGeom prst="rect">
            <a:avLst/>
          </a:prstGeom>
          <a:solidFill>
            <a:srgbClr val="ECEF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0010" y="7229475"/>
            <a:ext cx="515493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2663031" y="7247511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EA31AB5-554C-4826-B1D8-67E8242D3867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363302" y="7285611"/>
            <a:ext cx="8162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Copyright 2023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6394" y="7229475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nayi-disha.org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8" y="7281663"/>
            <a:ext cx="163202" cy="16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5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67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167" y="2011991"/>
            <a:ext cx="2263577" cy="479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6319" y="2011991"/>
            <a:ext cx="2263577" cy="479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0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61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61" y="1852782"/>
            <a:ext cx="2253174" cy="9080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98" b="1"/>
            </a:lvl1pPr>
            <a:lvl2pPr marL="266319" indent="0">
              <a:buNone/>
              <a:defRPr sz="1165" b="1"/>
            </a:lvl2pPr>
            <a:lvl3pPr marL="532638" indent="0">
              <a:buNone/>
              <a:defRPr sz="1049" b="1"/>
            </a:lvl3pPr>
            <a:lvl4pPr marL="798957" indent="0">
              <a:buNone/>
              <a:defRPr sz="932" b="1"/>
            </a:lvl4pPr>
            <a:lvl5pPr marL="1065276" indent="0">
              <a:buNone/>
              <a:defRPr sz="932" b="1"/>
            </a:lvl5pPr>
            <a:lvl6pPr marL="1331595" indent="0">
              <a:buNone/>
              <a:defRPr sz="932" b="1"/>
            </a:lvl6pPr>
            <a:lvl7pPr marL="1597914" indent="0">
              <a:buNone/>
              <a:defRPr sz="932" b="1"/>
            </a:lvl7pPr>
            <a:lvl8pPr marL="1864233" indent="0">
              <a:buNone/>
              <a:defRPr sz="932" b="1"/>
            </a:lvl8pPr>
            <a:lvl9pPr marL="2130552" indent="0">
              <a:buNone/>
              <a:defRPr sz="9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861" y="2760802"/>
            <a:ext cx="2253174" cy="40607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6320" y="1852782"/>
            <a:ext cx="2264270" cy="9080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98" b="1"/>
            </a:lvl1pPr>
            <a:lvl2pPr marL="266319" indent="0">
              <a:buNone/>
              <a:defRPr sz="1165" b="1"/>
            </a:lvl2pPr>
            <a:lvl3pPr marL="532638" indent="0">
              <a:buNone/>
              <a:defRPr sz="1049" b="1"/>
            </a:lvl3pPr>
            <a:lvl4pPr marL="798957" indent="0">
              <a:buNone/>
              <a:defRPr sz="932" b="1"/>
            </a:lvl4pPr>
            <a:lvl5pPr marL="1065276" indent="0">
              <a:buNone/>
              <a:defRPr sz="932" b="1"/>
            </a:lvl5pPr>
            <a:lvl6pPr marL="1331595" indent="0">
              <a:buNone/>
              <a:defRPr sz="932" b="1"/>
            </a:lvl6pPr>
            <a:lvl7pPr marL="1597914" indent="0">
              <a:buNone/>
              <a:defRPr sz="932" b="1"/>
            </a:lvl7pPr>
            <a:lvl8pPr marL="1864233" indent="0">
              <a:buNone/>
              <a:defRPr sz="932" b="1"/>
            </a:lvl8pPr>
            <a:lvl9pPr marL="2130552" indent="0">
              <a:buNone/>
              <a:defRPr sz="9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6320" y="2760802"/>
            <a:ext cx="2264270" cy="40607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3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67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4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61" y="503872"/>
            <a:ext cx="1717794" cy="1763554"/>
          </a:xfrm>
          <a:prstGeom prst="rect">
            <a:avLst/>
          </a:prstGeo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271" y="1088226"/>
            <a:ext cx="2696319" cy="5371141"/>
          </a:xfrm>
          <a:prstGeom prst="rect">
            <a:avLst/>
          </a:prstGeo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861" y="2267426"/>
            <a:ext cx="1717794" cy="420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2"/>
            </a:lvl1pPr>
            <a:lvl2pPr marL="266319" indent="0">
              <a:buNone/>
              <a:defRPr sz="815"/>
            </a:lvl2pPr>
            <a:lvl3pPr marL="532638" indent="0">
              <a:buNone/>
              <a:defRPr sz="699"/>
            </a:lvl3pPr>
            <a:lvl4pPr marL="798957" indent="0">
              <a:buNone/>
              <a:defRPr sz="583"/>
            </a:lvl4pPr>
            <a:lvl5pPr marL="1065276" indent="0">
              <a:buNone/>
              <a:defRPr sz="583"/>
            </a:lvl5pPr>
            <a:lvl6pPr marL="1331595" indent="0">
              <a:buNone/>
              <a:defRPr sz="583"/>
            </a:lvl6pPr>
            <a:lvl7pPr marL="1597914" indent="0">
              <a:buNone/>
              <a:defRPr sz="583"/>
            </a:lvl7pPr>
            <a:lvl8pPr marL="1864233" indent="0">
              <a:buNone/>
              <a:defRPr sz="583"/>
            </a:lvl8pPr>
            <a:lvl9pPr marL="2130552" indent="0">
              <a:buNone/>
              <a:defRPr sz="5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6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61" y="503872"/>
            <a:ext cx="1717794" cy="1763554"/>
          </a:xfrm>
          <a:prstGeom prst="rect">
            <a:avLst/>
          </a:prstGeo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271" y="1088226"/>
            <a:ext cx="2696319" cy="537114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64"/>
            </a:lvl1pPr>
            <a:lvl2pPr marL="266319" indent="0">
              <a:buNone/>
              <a:defRPr sz="1631"/>
            </a:lvl2pPr>
            <a:lvl3pPr marL="532638" indent="0">
              <a:buNone/>
              <a:defRPr sz="1398"/>
            </a:lvl3pPr>
            <a:lvl4pPr marL="798957" indent="0">
              <a:buNone/>
              <a:defRPr sz="1165"/>
            </a:lvl4pPr>
            <a:lvl5pPr marL="1065276" indent="0">
              <a:buNone/>
              <a:defRPr sz="1165"/>
            </a:lvl5pPr>
            <a:lvl6pPr marL="1331595" indent="0">
              <a:buNone/>
              <a:defRPr sz="1165"/>
            </a:lvl6pPr>
            <a:lvl7pPr marL="1597914" indent="0">
              <a:buNone/>
              <a:defRPr sz="1165"/>
            </a:lvl7pPr>
            <a:lvl8pPr marL="1864233" indent="0">
              <a:buNone/>
              <a:defRPr sz="1165"/>
            </a:lvl8pPr>
            <a:lvl9pPr marL="2130552" indent="0">
              <a:buNone/>
              <a:defRPr sz="116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861" y="2267426"/>
            <a:ext cx="1717794" cy="420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2"/>
            </a:lvl1pPr>
            <a:lvl2pPr marL="266319" indent="0">
              <a:buNone/>
              <a:defRPr sz="815"/>
            </a:lvl2pPr>
            <a:lvl3pPr marL="532638" indent="0">
              <a:buNone/>
              <a:defRPr sz="699"/>
            </a:lvl3pPr>
            <a:lvl4pPr marL="798957" indent="0">
              <a:buNone/>
              <a:defRPr sz="583"/>
            </a:lvl4pPr>
            <a:lvl5pPr marL="1065276" indent="0">
              <a:buNone/>
              <a:defRPr sz="583"/>
            </a:lvl5pPr>
            <a:lvl6pPr marL="1331595" indent="0">
              <a:buNone/>
              <a:defRPr sz="583"/>
            </a:lvl6pPr>
            <a:lvl7pPr marL="1597914" indent="0">
              <a:buNone/>
              <a:defRPr sz="583"/>
            </a:lvl7pPr>
            <a:lvl8pPr marL="1864233" indent="0">
              <a:buNone/>
              <a:defRPr sz="583"/>
            </a:lvl8pPr>
            <a:lvl9pPr marL="2130552" indent="0">
              <a:buNone/>
              <a:defRPr sz="5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95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 userDrawn="1"/>
        </p:nvSpPr>
        <p:spPr>
          <a:xfrm>
            <a:off x="2663031" y="7247511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EA31AB5-554C-4826-B1D8-67E8242D3867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80010" y="7229475"/>
            <a:ext cx="515493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4363302" y="7285611"/>
            <a:ext cx="8162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Copyright 2023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06394" y="7229475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nayi-disha.org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8" y="7281663"/>
            <a:ext cx="163202" cy="16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0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532638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60" indent="-133160" algn="l" defTabSz="532638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479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798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117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436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4755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074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393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3712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19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638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8957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276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595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7914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233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6.xml" Type="http://schemas.openxmlformats.org/officeDocument/2006/relationships/slideLayout"/><Relationship Id="rId4" Target="mailto:contactus@nayi-disha.org" TargetMode="External" Type="http://schemas.openxmlformats.org/officeDocument/2006/relationships/hyperlink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"/>
            <a:ext cx="5326063" cy="75564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743" y="108268"/>
            <a:ext cx="1608257" cy="8562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20905" y="3537605"/>
            <a:ext cx="24581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4400" b="1" dirty="0" err="1">
                <a:solidFill>
                  <a:srgbClr val="9E163E"/>
                </a:solidFill>
                <a:latin typeface="Niagara Engraved" panose="04020502070703030202" pitchFamily="82" charset="0"/>
              </a:rPr>
              <a:t>बच्चों</a:t>
            </a:r>
            <a:r>
              <a:rPr lang="en-IN" sz="4400" b="1" dirty="0">
                <a:solidFill>
                  <a:srgbClr val="9E163E"/>
                </a:solidFill>
                <a:latin typeface="Niagara Engraved" panose="04020502070703030202" pitchFamily="82" charset="0"/>
              </a:rPr>
              <a:t> </a:t>
            </a:r>
            <a:r>
              <a:rPr lang="en-IN" sz="4400" b="1" dirty="0" err="1">
                <a:solidFill>
                  <a:srgbClr val="9E163E"/>
                </a:solidFill>
                <a:latin typeface="Niagara Engraved" panose="04020502070703030202" pitchFamily="82" charset="0"/>
              </a:rPr>
              <a:t>के</a:t>
            </a:r>
            <a:r>
              <a:rPr lang="en-IN" sz="4400" b="1" dirty="0">
                <a:solidFill>
                  <a:srgbClr val="9E163E"/>
                </a:solidFill>
                <a:latin typeface="Niagara Engraved" panose="04020502070703030202" pitchFamily="82" charset="0"/>
              </a:rPr>
              <a:t> </a:t>
            </a:r>
            <a:r>
              <a:rPr lang="en-IN" sz="4400" b="1" dirty="0" err="1">
                <a:solidFill>
                  <a:srgbClr val="9E163E"/>
                </a:solidFill>
                <a:latin typeface="Niagara Engraved" panose="04020502070703030202" pitchFamily="82" charset="0"/>
              </a:rPr>
              <a:t>साथ</a:t>
            </a:r>
            <a:r>
              <a:rPr lang="en-IN" sz="4400" b="1" dirty="0">
                <a:solidFill>
                  <a:srgbClr val="9E163E"/>
                </a:solidFill>
                <a:latin typeface="Niagara Engraved" panose="04020502070703030202" pitchFamily="82" charset="0"/>
              </a:rPr>
              <a:t> </a:t>
            </a:r>
            <a:r>
              <a:rPr lang="en-IN" sz="4400" b="1" dirty="0" err="1">
                <a:solidFill>
                  <a:srgbClr val="9E163E"/>
                </a:solidFill>
                <a:latin typeface="Niagara Engraved" panose="04020502070703030202" pitchFamily="82" charset="0"/>
              </a:rPr>
              <a:t>खेलें</a:t>
            </a:r>
            <a:endParaRPr lang="en-IN" sz="4400" b="1" dirty="0">
              <a:solidFill>
                <a:srgbClr val="9E163E"/>
              </a:solidFill>
              <a:latin typeface="Niagara Engraved" panose="040205020707030302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484" y="7102258"/>
            <a:ext cx="4879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dirty="0" err="1"/>
              <a:t>यह</a:t>
            </a:r>
            <a:r>
              <a:rPr lang="en-IN" sz="1400" dirty="0"/>
              <a:t> </a:t>
            </a:r>
            <a:r>
              <a:rPr lang="en-IN" sz="1400" dirty="0" err="1"/>
              <a:t>पुस्तक</a:t>
            </a:r>
            <a:r>
              <a:rPr lang="en-IN" sz="1400" dirty="0"/>
              <a:t> </a:t>
            </a:r>
            <a:r>
              <a:rPr lang="en-IN" sz="1400" dirty="0" err="1"/>
              <a:t>डॉ</a:t>
            </a:r>
            <a:r>
              <a:rPr lang="en-IN" sz="1400" dirty="0"/>
              <a:t> </a:t>
            </a:r>
            <a:r>
              <a:rPr lang="en-IN" sz="1400" dirty="0" err="1"/>
              <a:t>अजय</a:t>
            </a:r>
            <a:r>
              <a:rPr lang="en-IN" sz="1400" dirty="0"/>
              <a:t> </a:t>
            </a:r>
            <a:r>
              <a:rPr lang="en-IN" sz="1400" dirty="0" err="1"/>
              <a:t>शर्मा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नई</a:t>
            </a:r>
            <a:r>
              <a:rPr lang="en-IN" sz="1400" dirty="0"/>
              <a:t> </a:t>
            </a:r>
            <a:r>
              <a:rPr lang="en-IN" sz="1400" dirty="0" err="1"/>
              <a:t>दिशा</a:t>
            </a:r>
            <a:r>
              <a:rPr lang="en-IN" sz="1400" dirty="0"/>
              <a:t> </a:t>
            </a:r>
            <a:r>
              <a:rPr lang="en-IN" sz="1400" dirty="0" err="1"/>
              <a:t>के</a:t>
            </a:r>
            <a:r>
              <a:rPr lang="en-IN" sz="1400" dirty="0"/>
              <a:t> </a:t>
            </a:r>
            <a:r>
              <a:rPr lang="en-IN" sz="1400" dirty="0" err="1"/>
              <a:t>सहयोग</a:t>
            </a:r>
            <a:r>
              <a:rPr lang="en-IN" sz="1400" dirty="0"/>
              <a:t> </a:t>
            </a:r>
            <a:r>
              <a:rPr lang="en-IN" sz="1400" dirty="0" err="1"/>
              <a:t>से</a:t>
            </a:r>
            <a:r>
              <a:rPr lang="en-IN" sz="1400" dirty="0"/>
              <a:t> </a:t>
            </a:r>
            <a:r>
              <a:rPr lang="en-IN" sz="1400" dirty="0" err="1"/>
              <a:t>बनी</a:t>
            </a:r>
            <a:r>
              <a:rPr lang="en-IN" sz="1400" dirty="0"/>
              <a:t> </a:t>
            </a:r>
            <a:r>
              <a:rPr lang="en-IN" sz="1400" dirty="0" err="1"/>
              <a:t>है</a:t>
            </a:r>
            <a:r>
              <a:rPr lang="en-IN" sz="1400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808927267"/>
      </p:ext>
    </p:extLst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3076" y="261938"/>
            <a:ext cx="4454525" cy="95410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2800"/>
              <a:t>खिलौनों</a:t>
            </a:r>
            <a:r>
              <a:rPr b="1" dirty="0" lang="en-IN" sz="2800"/>
              <a:t> व </a:t>
            </a:r>
            <a:r>
              <a:rPr b="1" dirty="0" err="1" lang="en-IN" sz="2800"/>
              <a:t>चीजों</a:t>
            </a:r>
            <a:r>
              <a:rPr b="1" dirty="0" lang="en-IN" sz="2800"/>
              <a:t> </a:t>
            </a:r>
            <a:r>
              <a:rPr b="1" dirty="0" err="1" lang="en-IN" sz="2800"/>
              <a:t>से</a:t>
            </a:r>
            <a:r>
              <a:rPr b="1" dirty="0" lang="en-IN" sz="2800"/>
              <a:t> </a:t>
            </a:r>
            <a:r>
              <a:rPr b="1" dirty="0" err="1" lang="en-IN" sz="2800"/>
              <a:t>खेलने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की</a:t>
            </a:r>
            <a:r>
              <a:rPr b="1" dirty="0" lang="en-IN" sz="2800"/>
              <a:t> </a:t>
            </a:r>
            <a:r>
              <a:rPr b="1" dirty="0" err="1" lang="en-IN" sz="2800"/>
              <a:t>शुरुआत</a:t>
            </a:r>
            <a:r>
              <a:rPr b="1" dirty="0" lang="en-IN" sz="2800"/>
              <a:t> </a:t>
            </a:r>
            <a:r>
              <a:rPr b="1" dirty="0" err="1" lang="en-IN" sz="2800"/>
              <a:t>करना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39700" y="3068875"/>
            <a:ext cx="2523330" cy="138499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lang="en-IN" sz="1400"/>
              <a:t> </a:t>
            </a:r>
            <a:r>
              <a:rPr dirty="0" err="1" lang="en-IN" sz="1400"/>
              <a:t>शुरू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उन</a:t>
            </a:r>
            <a:r>
              <a:rPr dirty="0" lang="en-IN" sz="1400"/>
              <a:t> </a:t>
            </a:r>
            <a:r>
              <a:rPr dirty="0" err="1" lang="en-IN" sz="1400"/>
              <a:t>खिलौनों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चीजों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</a:p>
          <a:p>
            <a:pPr algn="r"/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</a:t>
            </a:r>
            <a:r>
              <a:rPr dirty="0" err="1" lang="en-IN" sz="1400"/>
              <a:t>जिसमें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रुचि</a:t>
            </a:r>
            <a:r>
              <a:rPr dirty="0" lang="en-IN" sz="1400"/>
              <a:t> </a:t>
            </a:r>
            <a:r>
              <a:rPr dirty="0" err="1" lang="en-IN" sz="1400"/>
              <a:t>दिखाता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- </a:t>
            </a:r>
            <a:r>
              <a:rPr dirty="0" err="1" lang="en-IN" sz="1400"/>
              <a:t>जिनकी</a:t>
            </a:r>
            <a:r>
              <a:rPr dirty="0" lang="en-IN" sz="1400"/>
              <a:t> </a:t>
            </a:r>
            <a:r>
              <a:rPr dirty="0" err="1" lang="en-IN" sz="1400"/>
              <a:t>तरफ</a:t>
            </a:r>
            <a:r>
              <a:rPr dirty="0" lang="en-IN" sz="1400"/>
              <a:t> </a:t>
            </a:r>
            <a:r>
              <a:rPr dirty="0" err="1" lang="en-IN" sz="1400"/>
              <a:t>देखता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जिन्हें</a:t>
            </a:r>
            <a:r>
              <a:rPr dirty="0" lang="en-IN" sz="1400"/>
              <a:t> </a:t>
            </a:r>
            <a:r>
              <a:rPr dirty="0" err="1" lang="en-IN" sz="1400"/>
              <a:t>लेने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कोशिश</a:t>
            </a:r>
            <a:r>
              <a:rPr dirty="0" lang="en-IN" sz="1400"/>
              <a:t> </a:t>
            </a:r>
            <a:r>
              <a:rPr dirty="0" err="1" lang="en-IN" sz="1400"/>
              <a:t>करता</a:t>
            </a:r>
            <a:r>
              <a:rPr dirty="0" lang="en-IN" sz="1400"/>
              <a:t> </a:t>
            </a:r>
            <a:r>
              <a:rPr dirty="0" err="1" lang="en-IN" sz="1400"/>
              <a:t>हो-जिसके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मजा</a:t>
            </a:r>
            <a:r>
              <a:rPr dirty="0" lang="en-IN" sz="1400"/>
              <a:t> </a:t>
            </a:r>
            <a:r>
              <a:rPr dirty="0" err="1" lang="en-IN" sz="1400"/>
              <a:t>आता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32076" y="4821475"/>
            <a:ext cx="2295525" cy="181588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/>
              <a:t>जब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बार</a:t>
            </a:r>
            <a:r>
              <a:rPr dirty="0" lang="en-IN" sz="1400"/>
              <a:t> </a:t>
            </a:r>
            <a:r>
              <a:rPr dirty="0" err="1" lang="en-IN" sz="1400"/>
              <a:t>खिलौने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चीजों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खेलना</a:t>
            </a:r>
            <a:r>
              <a:rPr dirty="0" lang="en-IN" sz="1400"/>
              <a:t> </a:t>
            </a:r>
            <a:r>
              <a:rPr dirty="0" err="1" lang="en-IN" sz="1400"/>
              <a:t>शुरू</a:t>
            </a:r>
            <a:r>
              <a:rPr dirty="0" lang="en-IN" sz="1400"/>
              <a:t> </a:t>
            </a:r>
            <a:r>
              <a:rPr dirty="0" err="1" lang="en-IN" sz="1400"/>
              <a:t>कर</a:t>
            </a:r>
            <a:r>
              <a:rPr dirty="0" lang="en-IN" sz="1400"/>
              <a:t> </a:t>
            </a:r>
            <a:r>
              <a:rPr dirty="0" err="1" lang="en-IN" sz="1400"/>
              <a:t>दे,तो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मिलकर</a:t>
            </a:r>
            <a:r>
              <a:rPr dirty="0" lang="en-IN" sz="1400"/>
              <a:t> </a:t>
            </a:r>
            <a:r>
              <a:rPr dirty="0" err="1" lang="en-IN" sz="1400"/>
              <a:t>उसी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तरह</a:t>
            </a:r>
            <a:r>
              <a:rPr dirty="0" lang="en-IN" sz="1400"/>
              <a:t> </a:t>
            </a:r>
            <a:r>
              <a:rPr dirty="0" err="1" lang="en-IN" sz="1400"/>
              <a:t>करें-ऐसे</a:t>
            </a:r>
            <a:r>
              <a:rPr dirty="0" lang="en-IN" sz="1400"/>
              <a:t> </a:t>
            </a:r>
            <a:r>
              <a:rPr dirty="0" err="1" lang="en-IN" sz="1400"/>
              <a:t>ही</a:t>
            </a:r>
            <a:r>
              <a:rPr dirty="0" lang="en-IN" sz="1400"/>
              <a:t> </a:t>
            </a:r>
            <a:r>
              <a:rPr dirty="0" err="1" lang="en-IN" sz="1400"/>
              <a:t>खेलें</a:t>
            </a:r>
            <a:r>
              <a:rPr dirty="0" lang="en-IN" sz="1400"/>
              <a:t> </a:t>
            </a:r>
            <a:r>
              <a:rPr dirty="0" err="1" lang="en-IN" sz="1400"/>
              <a:t>जैसे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रहा</a:t>
            </a:r>
            <a:r>
              <a:rPr dirty="0" lang="en-IN" sz="1400"/>
              <a:t> </a:t>
            </a:r>
            <a:r>
              <a:rPr dirty="0" err="1" lang="en-IN" sz="1400"/>
              <a:t>हो-और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बारी</a:t>
            </a:r>
            <a:r>
              <a:rPr dirty="0" lang="en-IN" sz="1400"/>
              <a:t> </a:t>
            </a:r>
            <a:r>
              <a:rPr dirty="0" err="1" lang="en-IN" sz="1400"/>
              <a:t>लें</a:t>
            </a:r>
            <a:r>
              <a:rPr dirty="0" lang="en-IN" sz="1400"/>
              <a:t>-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बारी</a:t>
            </a:r>
            <a:r>
              <a:rPr dirty="0" lang="en-IN" sz="1400"/>
              <a:t>- </a:t>
            </a:r>
            <a:r>
              <a:rPr dirty="0" err="1" lang="en-IN" sz="1400"/>
              <a:t>बारी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वही</a:t>
            </a:r>
            <a:r>
              <a:rPr dirty="0" lang="en-IN" sz="1400"/>
              <a:t> </a:t>
            </a:r>
            <a:r>
              <a:rPr dirty="0" err="1" lang="en-IN" sz="1400"/>
              <a:t>कीजिए</a:t>
            </a:r>
            <a:r>
              <a:rPr dirty="0" lang="en-IN" sz="1400"/>
              <a:t> </a:t>
            </a:r>
            <a:r>
              <a:rPr dirty="0" err="1" lang="en-IN" sz="1400"/>
              <a:t>जो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कर</a:t>
            </a:r>
            <a:r>
              <a:rPr dirty="0" lang="en-IN" sz="1400"/>
              <a:t> </a:t>
            </a:r>
            <a:r>
              <a:rPr dirty="0" err="1" lang="en-IN" sz="1400"/>
              <a:t>रहा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699" y="6650147"/>
            <a:ext cx="4759325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/>
              <a:t>उदाहरण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- </a:t>
            </a:r>
            <a:r>
              <a:rPr dirty="0" err="1" lang="en-IN" sz="1400"/>
              <a:t>अगर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मीनार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टावर</a:t>
            </a:r>
            <a:r>
              <a:rPr dirty="0" lang="en-IN" sz="1400"/>
              <a:t> </a:t>
            </a:r>
            <a:r>
              <a:rPr dirty="0" err="1" lang="en-IN" sz="1400"/>
              <a:t>बना</a:t>
            </a:r>
            <a:r>
              <a:rPr dirty="0" lang="en-IN" sz="1400"/>
              <a:t> </a:t>
            </a:r>
            <a:r>
              <a:rPr dirty="0" err="1" lang="en-IN" sz="1400"/>
              <a:t>रहा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, </a:t>
            </a:r>
            <a:r>
              <a:rPr dirty="0" err="1" lang="en-IN" sz="1400"/>
              <a:t>तो</a:t>
            </a:r>
            <a:r>
              <a:rPr dirty="0" lang="en-IN" sz="1400"/>
              <a:t> </a:t>
            </a:r>
            <a:r>
              <a:rPr dirty="0" err="1" lang="en-IN" sz="1400"/>
              <a:t>उसमें</a:t>
            </a:r>
            <a:r>
              <a:rPr dirty="0" lang="en-IN" sz="1400"/>
              <a:t> </a:t>
            </a:r>
            <a:r>
              <a:rPr dirty="0" err="1" lang="en-IN" sz="1400"/>
              <a:t>बारी-बारी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ब्लॉक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उसके</a:t>
            </a:r>
            <a:r>
              <a:rPr dirty="0" lang="en-IN" sz="1400"/>
              <a:t> </a:t>
            </a:r>
            <a:r>
              <a:rPr dirty="0" err="1" lang="en-IN" sz="1400"/>
              <a:t>ऊपर</a:t>
            </a:r>
            <a:r>
              <a:rPr dirty="0" lang="en-IN" sz="1400"/>
              <a:t> </a:t>
            </a:r>
            <a:r>
              <a:rPr dirty="0" err="1" lang="en-IN" sz="1400"/>
              <a:t>रखें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166060858"/>
      </p:ext>
    </p:extLst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0" y="831"/>
            <a:ext cx="5326063" cy="7174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50976" y="223838"/>
            <a:ext cx="3575049" cy="430887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lang="hi-IN" sz="2800"/>
              <a:t>शारीरिक </a:t>
            </a:r>
            <a:r>
              <a:rPr b="1" dirty="0" lang="en-IN" sz="2800"/>
              <a:t> </a:t>
            </a:r>
            <a:r>
              <a:rPr b="1" dirty="0" err="1" lang="en-IN" sz="2800"/>
              <a:t>खेल</a:t>
            </a:r>
            <a:r>
              <a:rPr b="1" dirty="0" lang="en-IN" sz="2800"/>
              <a:t> </a:t>
            </a:r>
            <a:r>
              <a:rPr b="1" dirty="0" err="1" lang="en-IN" sz="2800"/>
              <a:t>खेलना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282699" y="819062"/>
            <a:ext cx="3743325" cy="830997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/>
              <a:t>बच्चों</a:t>
            </a:r>
            <a:r>
              <a:rPr dirty="0" lang="en-IN"/>
              <a:t> </a:t>
            </a:r>
            <a:r>
              <a:rPr dirty="0" err="1" lang="en-IN"/>
              <a:t>को</a:t>
            </a:r>
            <a:r>
              <a:rPr dirty="0" lang="en-IN"/>
              <a:t> </a:t>
            </a:r>
            <a:r>
              <a:rPr dirty="0" err="1" lang="en-IN"/>
              <a:t>सक्रिय</a:t>
            </a:r>
            <a:r>
              <a:rPr dirty="0" lang="en-IN"/>
              <a:t> </a:t>
            </a:r>
            <a:r>
              <a:rPr dirty="0" err="1" lang="en-IN"/>
              <a:t>रहने</a:t>
            </a:r>
            <a:r>
              <a:rPr dirty="0" lang="en-IN"/>
              <a:t> </a:t>
            </a:r>
            <a:r>
              <a:rPr dirty="0" err="1" lang="en-IN"/>
              <a:t>में</a:t>
            </a:r>
            <a:r>
              <a:rPr dirty="0" lang="en-IN"/>
              <a:t> </a:t>
            </a:r>
            <a:r>
              <a:rPr dirty="0" err="1" lang="en-IN"/>
              <a:t>मजा</a:t>
            </a:r>
            <a:r>
              <a:rPr dirty="0" lang="en-IN"/>
              <a:t> </a:t>
            </a:r>
            <a:r>
              <a:rPr dirty="0" err="1" lang="en-IN"/>
              <a:t>आता</a:t>
            </a:r>
            <a:r>
              <a:rPr dirty="0" lang="en-IN"/>
              <a:t> </a:t>
            </a:r>
            <a:r>
              <a:rPr dirty="0" err="1" lang="en-IN"/>
              <a:t>है</a:t>
            </a:r>
            <a:r>
              <a:rPr dirty="0" lang="en-IN"/>
              <a:t>, </a:t>
            </a:r>
            <a:r>
              <a:rPr dirty="0" err="1" lang="en-IN"/>
              <a:t>इससे</a:t>
            </a:r>
            <a:r>
              <a:rPr dirty="0" lang="en-IN"/>
              <a:t> </a:t>
            </a:r>
            <a:r>
              <a:rPr dirty="0" err="1" lang="en-IN"/>
              <a:t>उनकी</a:t>
            </a:r>
            <a:r>
              <a:rPr dirty="0" lang="en-IN"/>
              <a:t> </a:t>
            </a:r>
            <a:r>
              <a:rPr dirty="0" err="1" lang="en-IN"/>
              <a:t>भाषा</a:t>
            </a:r>
            <a:r>
              <a:rPr dirty="0" lang="en-IN"/>
              <a:t> </a:t>
            </a:r>
            <a:r>
              <a:rPr dirty="0" err="1" lang="en-IN"/>
              <a:t>और</a:t>
            </a:r>
            <a:r>
              <a:rPr dirty="0" lang="en-IN"/>
              <a:t> </a:t>
            </a:r>
            <a:r>
              <a:rPr dirty="0" err="1" lang="en-IN"/>
              <a:t>ध्यान</a:t>
            </a:r>
            <a:r>
              <a:rPr dirty="0" lang="en-IN"/>
              <a:t> </a:t>
            </a:r>
            <a:r>
              <a:rPr dirty="0" err="1" lang="en-IN"/>
              <a:t>में</a:t>
            </a:r>
            <a:r>
              <a:rPr dirty="0" lang="en-IN"/>
              <a:t> </a:t>
            </a:r>
            <a:r>
              <a:rPr dirty="0" err="1" lang="en-IN"/>
              <a:t>सुधार</a:t>
            </a:r>
            <a:r>
              <a:rPr dirty="0" lang="en-IN"/>
              <a:t> </a:t>
            </a:r>
            <a:r>
              <a:rPr dirty="0" err="1" lang="en-IN"/>
              <a:t>होता</a:t>
            </a:r>
            <a:r>
              <a:rPr dirty="0" lang="en-IN"/>
              <a:t> </a:t>
            </a:r>
            <a:r>
              <a:rPr dirty="0" err="1" lang="en-IN"/>
              <a:t>है</a:t>
            </a:r>
            <a:r>
              <a:rPr dirty="0" lang="en-IN"/>
              <a:t> </a:t>
            </a:r>
            <a:r>
              <a:rPr dirty="0" err="1" lang="en-IN"/>
              <a:t>और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स्वस्थ</a:t>
            </a:r>
            <a:r>
              <a:rPr dirty="0" lang="en-IN"/>
              <a:t> </a:t>
            </a:r>
            <a:r>
              <a:rPr dirty="0" err="1" lang="en-IN"/>
              <a:t>रहते</a:t>
            </a:r>
            <a:r>
              <a:rPr dirty="0" lang="en-IN"/>
              <a:t> </a:t>
            </a:r>
            <a:r>
              <a:rPr dirty="0" err="1" lang="en-IN"/>
              <a:t>हैं</a:t>
            </a:r>
            <a:r>
              <a:rPr dirty="0" lang="en-IN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0" y="1846679"/>
            <a:ext cx="28924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400"/>
              <a:t>छोटे</a:t>
            </a:r>
            <a:r>
              <a:rPr dirty="0" lang="en-IN" sz="1400"/>
              <a:t>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शारीरिक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जैसे</a:t>
            </a:r>
            <a:r>
              <a:rPr dirty="0" lang="en-IN" sz="1400"/>
              <a:t> </a:t>
            </a:r>
            <a:r>
              <a:rPr dirty="0" err="1" lang="en-IN" sz="1400"/>
              <a:t>भागने</a:t>
            </a:r>
            <a:endParaRPr dirty="0" lang="en-IN" sz="1400"/>
          </a:p>
          <a:p>
            <a:pPr algn="r"/>
            <a:r>
              <a:rPr dirty="0" err="1" lang="en-IN" sz="1400"/>
              <a:t>दौड़ने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पलटी</a:t>
            </a:r>
            <a:r>
              <a:rPr dirty="0" lang="en-IN" sz="1400"/>
              <a:t> </a:t>
            </a:r>
            <a:r>
              <a:rPr dirty="0" err="1" lang="en-IN" sz="1400"/>
              <a:t>मारने</a:t>
            </a:r>
            <a:r>
              <a:rPr dirty="0" lang="en-IN" sz="1400"/>
              <a:t> </a:t>
            </a:r>
            <a:r>
              <a:rPr dirty="0" err="1" lang="en-IN" sz="1400"/>
              <a:t>वाले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पसंद</a:t>
            </a:r>
            <a:r>
              <a:rPr dirty="0" lang="en-IN" sz="1400"/>
              <a:t> </a:t>
            </a:r>
            <a:r>
              <a:rPr dirty="0" err="1" lang="en-IN" sz="1400"/>
              <a:t>आते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, </a:t>
            </a:r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दौरान</a:t>
            </a:r>
            <a:r>
              <a:rPr dirty="0" lang="en-IN" sz="1400"/>
              <a:t> </a:t>
            </a:r>
            <a:r>
              <a:rPr dirty="0" err="1" lang="en-IN" sz="1400"/>
              <a:t>अपनी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सुरक्षा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हमेशा</a:t>
            </a:r>
            <a:r>
              <a:rPr dirty="0" lang="en-IN" sz="1400"/>
              <a:t> </a:t>
            </a:r>
            <a:r>
              <a:rPr dirty="0" err="1" lang="en-IN" sz="1400"/>
              <a:t>ध्यान</a:t>
            </a:r>
            <a:r>
              <a:rPr dirty="0" lang="en-IN" sz="1400"/>
              <a:t> </a:t>
            </a:r>
            <a:r>
              <a:rPr dirty="0" err="1" lang="en-IN" sz="1400"/>
              <a:t>रखें</a:t>
            </a:r>
            <a:r>
              <a:rPr dirty="0" lang="en-IN" sz="1400"/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2919709"/>
            <a:ext cx="2892425" cy="64633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400"/>
              <a:t>हाथों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ताली</a:t>
            </a:r>
            <a:r>
              <a:rPr dirty="0" lang="en-IN" sz="1400"/>
              <a:t> </a:t>
            </a:r>
            <a:r>
              <a:rPr dirty="0" err="1" lang="en-IN" sz="1400"/>
              <a:t>बजाना</a:t>
            </a:r>
            <a:r>
              <a:rPr dirty="0" lang="en-IN" sz="1400"/>
              <a:t>, </a:t>
            </a:r>
            <a:r>
              <a:rPr dirty="0" err="1" lang="en-IN" sz="1400"/>
              <a:t>औरों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भागकर</a:t>
            </a:r>
            <a:r>
              <a:rPr dirty="0" lang="en-IN" sz="1400"/>
              <a:t> </a:t>
            </a:r>
            <a:r>
              <a:rPr dirty="0" err="1" lang="en-IN" sz="1400"/>
              <a:t>पकड़ना</a:t>
            </a:r>
            <a:r>
              <a:rPr dirty="0" lang="en-IN" sz="1400"/>
              <a:t>, </a:t>
            </a:r>
            <a:r>
              <a:rPr dirty="0" err="1" lang="en-IN" sz="1400"/>
              <a:t>दौड़ना-कूदना</a:t>
            </a:r>
            <a:r>
              <a:rPr dirty="0" lang="en-IN" sz="1400"/>
              <a:t>, </a:t>
            </a:r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सब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सारे</a:t>
            </a:r>
            <a:r>
              <a:rPr dirty="0" lang="en-IN" sz="1400"/>
              <a:t> </a:t>
            </a:r>
            <a:r>
              <a:rPr dirty="0" err="1" lang="en-IN" sz="1400"/>
              <a:t>बचपन</a:t>
            </a:r>
            <a:r>
              <a:rPr dirty="0" lang="en-IN" sz="1400"/>
              <a:t> </a:t>
            </a:r>
            <a:r>
              <a:rPr dirty="0" err="1" lang="en-IN" sz="1400"/>
              <a:t>भर</a:t>
            </a:r>
            <a:r>
              <a:rPr dirty="0" lang="en-IN" sz="1400"/>
              <a:t> </a:t>
            </a:r>
            <a:r>
              <a:rPr dirty="0" err="1" lang="en-IN" sz="1400"/>
              <a:t>मजा</a:t>
            </a:r>
            <a:r>
              <a:rPr dirty="0" lang="en-IN" sz="1400"/>
              <a:t> </a:t>
            </a:r>
            <a:r>
              <a:rPr dirty="0" err="1" lang="en-IN" sz="1400"/>
              <a:t>आता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600" y="3658373"/>
            <a:ext cx="2892425" cy="1723549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स्कूल</a:t>
            </a:r>
            <a:r>
              <a:rPr dirty="0" lang="en-IN" sz="1400"/>
              <a:t> </a:t>
            </a:r>
            <a:r>
              <a:rPr dirty="0" err="1" lang="en-IN" sz="1400"/>
              <a:t>तक</a:t>
            </a:r>
            <a:r>
              <a:rPr dirty="0" lang="en-IN" sz="1400"/>
              <a:t> </a:t>
            </a:r>
            <a:r>
              <a:rPr dirty="0" err="1" lang="en-IN" sz="1400"/>
              <a:t>चल</a:t>
            </a:r>
            <a:r>
              <a:rPr dirty="0" lang="en-IN" sz="1400"/>
              <a:t> </a:t>
            </a:r>
            <a:r>
              <a:rPr dirty="0" err="1" lang="en-IN" sz="1400"/>
              <a:t>कर</a:t>
            </a:r>
            <a:r>
              <a:rPr dirty="0" lang="en-IN" sz="1400"/>
              <a:t> </a:t>
            </a:r>
            <a:r>
              <a:rPr dirty="0" err="1" lang="en-IN" sz="1400"/>
              <a:t>जाएं</a:t>
            </a:r>
            <a:r>
              <a:rPr dirty="0" lang="en-IN" sz="1400"/>
              <a:t>,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मैदान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ले</a:t>
            </a:r>
            <a:r>
              <a:rPr dirty="0" lang="en-IN" sz="1400"/>
              <a:t> </a:t>
            </a:r>
            <a:r>
              <a:rPr dirty="0" err="1" lang="en-IN" sz="1400"/>
              <a:t>जाएं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दोस्तों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मिलाने</a:t>
            </a:r>
            <a:r>
              <a:rPr dirty="0" lang="en-IN" sz="1400"/>
              <a:t> </a:t>
            </a:r>
            <a:r>
              <a:rPr dirty="0" err="1" lang="en-IN" sz="1400"/>
              <a:t>ले</a:t>
            </a:r>
            <a:r>
              <a:rPr dirty="0" lang="en-IN" sz="1400"/>
              <a:t> </a:t>
            </a:r>
            <a:r>
              <a:rPr dirty="0" err="1" lang="en-IN" sz="1400"/>
              <a:t>जाएं</a:t>
            </a:r>
            <a:r>
              <a:rPr dirty="0" lang="en-IN" sz="1400"/>
              <a:t>।</a:t>
            </a:r>
          </a:p>
          <a:p>
            <a:pPr algn="r"/>
            <a:r>
              <a:rPr dirty="0" lang="en-IN" sz="1400"/>
              <a:t> </a:t>
            </a:r>
          </a:p>
          <a:p>
            <a:pPr algn="r"/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उत्साह</a:t>
            </a:r>
            <a:r>
              <a:rPr dirty="0" lang="en-IN" sz="1400"/>
              <a:t> </a:t>
            </a:r>
            <a:r>
              <a:rPr dirty="0" err="1" lang="en-IN" sz="1400"/>
              <a:t>बढ़ाने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, </a:t>
            </a:r>
            <a:r>
              <a:rPr dirty="0" err="1" lang="en-IN" sz="1400"/>
              <a:t>तेज</a:t>
            </a:r>
            <a:r>
              <a:rPr dirty="0" lang="en-IN" sz="1400"/>
              <a:t> </a:t>
            </a:r>
            <a:r>
              <a:rPr dirty="0" err="1" lang="en-IN" sz="1400"/>
              <a:t>पैदल</a:t>
            </a:r>
            <a:r>
              <a:rPr dirty="0" lang="en-IN" sz="1400"/>
              <a:t> </a:t>
            </a:r>
            <a:r>
              <a:rPr dirty="0" err="1" lang="en-IN" sz="1400"/>
              <a:t>चलकर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, </a:t>
            </a:r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सुरक्षित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तो</a:t>
            </a:r>
            <a:r>
              <a:rPr dirty="0" lang="en-IN" sz="1400"/>
              <a:t> </a:t>
            </a:r>
            <a:r>
              <a:rPr dirty="0" err="1" lang="en-IN" sz="1400"/>
              <a:t>भागकर</a:t>
            </a:r>
            <a:r>
              <a:rPr dirty="0" lang="en-IN" sz="1400"/>
              <a:t> </a:t>
            </a:r>
            <a:r>
              <a:rPr dirty="0" err="1" lang="en-IN" sz="1400"/>
              <a:t>उसके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होड़</a:t>
            </a:r>
            <a:r>
              <a:rPr dirty="0" lang="en-IN" sz="1400"/>
              <a:t> </a:t>
            </a:r>
            <a:r>
              <a:rPr dirty="0" err="1" lang="en-IN" sz="1400"/>
              <a:t>लगायें</a:t>
            </a:r>
            <a:r>
              <a:rPr dirty="0" lang="en-IN" sz="1400"/>
              <a:t> </a:t>
            </a:r>
            <a:r>
              <a:rPr dirty="0" err="1" lang="en-IN" sz="1400"/>
              <a:t>क्योंकि</a:t>
            </a:r>
            <a:r>
              <a:rPr dirty="0" lang="en-IN" sz="1400"/>
              <a:t>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पहले</a:t>
            </a:r>
            <a:r>
              <a:rPr dirty="0" lang="en-IN" sz="1400"/>
              <a:t> </a:t>
            </a:r>
            <a:r>
              <a:rPr dirty="0" err="1" lang="en-IN" sz="1400"/>
              <a:t>नंबर</a:t>
            </a:r>
            <a:r>
              <a:rPr dirty="0" lang="en-IN" sz="1400"/>
              <a:t> </a:t>
            </a:r>
            <a:r>
              <a:rPr dirty="0" err="1" lang="en-IN" sz="1400"/>
              <a:t>पर</a:t>
            </a:r>
            <a:r>
              <a:rPr dirty="0" lang="en-IN" sz="1400"/>
              <a:t> </a:t>
            </a:r>
            <a:r>
              <a:rPr dirty="0" err="1" lang="en-IN" sz="1400"/>
              <a:t>आना</a:t>
            </a:r>
            <a:r>
              <a:rPr dirty="0" lang="en-IN" sz="1400"/>
              <a:t> </a:t>
            </a:r>
            <a:r>
              <a:rPr dirty="0" err="1" lang="en-IN" sz="1400"/>
              <a:t>बहुत</a:t>
            </a:r>
            <a:r>
              <a:rPr dirty="0" lang="en-IN" sz="1400"/>
              <a:t> </a:t>
            </a:r>
            <a:r>
              <a:rPr dirty="0" err="1" lang="en-IN" sz="1400"/>
              <a:t>अच्छा</a:t>
            </a:r>
            <a:r>
              <a:rPr dirty="0" lang="en-IN" sz="1400"/>
              <a:t> </a:t>
            </a:r>
            <a:r>
              <a:rPr dirty="0" err="1" lang="en-IN" sz="1400"/>
              <a:t>लगता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456386380"/>
      </p:ext>
    </p:extLst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"/>
          <a:stretch/>
        </p:blipFill>
        <p:spPr>
          <a:xfrm>
            <a:off x="0" y="831"/>
            <a:ext cx="5326063" cy="71365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8300" y="223838"/>
            <a:ext cx="46577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err="1" lang="en-IN" sz="2800"/>
              <a:t>बच्चे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खेल</a:t>
            </a:r>
            <a:r>
              <a:rPr b="1" dirty="0" lang="en-IN" sz="2800"/>
              <a:t> </a:t>
            </a:r>
            <a:r>
              <a:rPr b="1" dirty="0" err="1" lang="en-IN" sz="2800"/>
              <a:t>का</a:t>
            </a:r>
            <a:r>
              <a:rPr b="1" dirty="0" lang="en-IN" sz="2800"/>
              <a:t> </a:t>
            </a:r>
            <a:r>
              <a:rPr b="1" dirty="0" err="1" lang="en-IN" sz="2800"/>
              <a:t>विस्तार</a:t>
            </a:r>
            <a:r>
              <a:rPr b="1" dirty="0" lang="en-IN" sz="2800"/>
              <a:t> </a:t>
            </a:r>
            <a:r>
              <a:rPr b="1" dirty="0" err="1" lang="en-IN" sz="2800"/>
              <a:t>करें</a:t>
            </a:r>
            <a:r>
              <a:rPr b="1" dirty="0" lang="en-IN" sz="2800"/>
              <a:t> </a:t>
            </a:r>
            <a:endParaRPr dirty="0" lang="en-IN" sz="2800"/>
          </a:p>
          <a:p>
            <a:pPr algn="r"/>
            <a:r>
              <a:rPr b="1" dirty="0" lang="en-IN" sz="2800"/>
              <a:t>               -</a:t>
            </a:r>
            <a:r>
              <a:rPr b="1" dirty="0" err="1" lang="en-IN" sz="2800"/>
              <a:t>उसे</a:t>
            </a:r>
            <a:r>
              <a:rPr b="1" dirty="0" lang="en-IN" sz="2800"/>
              <a:t> </a:t>
            </a:r>
            <a:r>
              <a:rPr b="1" dirty="0" err="1" lang="en-IN" sz="2800"/>
              <a:t>आगे</a:t>
            </a:r>
            <a:r>
              <a:rPr b="1" dirty="0" lang="en-IN" sz="2800"/>
              <a:t> </a:t>
            </a:r>
            <a:r>
              <a:rPr b="1" dirty="0" err="1" lang="en-IN" sz="2800"/>
              <a:t>बढ़ायें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457200" y="2049879"/>
            <a:ext cx="4568825" cy="553998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lang="en-IN"/>
              <a:t> </a:t>
            </a:r>
            <a:r>
              <a:rPr dirty="0" err="1" lang="en-IN"/>
              <a:t>पहले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साथ</a:t>
            </a:r>
            <a:r>
              <a:rPr dirty="0" lang="en-IN"/>
              <a:t> </a:t>
            </a:r>
            <a:r>
              <a:rPr dirty="0" err="1" lang="en-IN"/>
              <a:t>बारी</a:t>
            </a:r>
            <a:r>
              <a:rPr dirty="0" lang="en-IN"/>
              <a:t> </a:t>
            </a:r>
            <a:r>
              <a:rPr dirty="0" err="1" lang="en-IN"/>
              <a:t>लेकर</a:t>
            </a:r>
            <a:r>
              <a:rPr dirty="0" lang="en-IN"/>
              <a:t> </a:t>
            </a:r>
            <a:r>
              <a:rPr dirty="0" err="1" lang="en-IN"/>
              <a:t>खेलें</a:t>
            </a:r>
            <a:r>
              <a:rPr dirty="0" lang="en-IN"/>
              <a:t>, </a:t>
            </a:r>
            <a:r>
              <a:rPr dirty="0" err="1" lang="en-IN"/>
              <a:t>फिर</a:t>
            </a:r>
            <a:r>
              <a:rPr dirty="0" lang="en-IN"/>
              <a:t> </a:t>
            </a:r>
            <a:r>
              <a:rPr dirty="0" err="1" lang="en-IN"/>
              <a:t>नए</a:t>
            </a:r>
            <a:r>
              <a:rPr dirty="0" lang="en-IN"/>
              <a:t> </a:t>
            </a:r>
            <a:r>
              <a:rPr dirty="0" err="1" lang="en-IN"/>
              <a:t>खिलौने</a:t>
            </a:r>
            <a:r>
              <a:rPr dirty="0" lang="en-IN"/>
              <a:t>                            </a:t>
            </a:r>
          </a:p>
          <a:p>
            <a:pPr algn="r"/>
            <a:r>
              <a:rPr dirty="0" lang="en-IN"/>
              <a:t>                       </a:t>
            </a:r>
            <a:r>
              <a:rPr dirty="0" err="1" lang="en-IN"/>
              <a:t>शामिल</a:t>
            </a:r>
            <a:r>
              <a:rPr dirty="0" lang="en-IN"/>
              <a:t> </a:t>
            </a:r>
            <a:r>
              <a:rPr dirty="0" err="1" lang="en-IN"/>
              <a:t>करके</a:t>
            </a:r>
            <a:r>
              <a:rPr dirty="0" lang="en-IN"/>
              <a:t> </a:t>
            </a:r>
            <a:r>
              <a:rPr dirty="0" err="1" lang="en-IN"/>
              <a:t>खेल</a:t>
            </a:r>
            <a:r>
              <a:rPr dirty="0" lang="en-IN"/>
              <a:t> </a:t>
            </a:r>
            <a:r>
              <a:rPr dirty="0" err="1" lang="en-IN"/>
              <a:t>को</a:t>
            </a:r>
            <a:r>
              <a:rPr dirty="0" lang="en-IN"/>
              <a:t> </a:t>
            </a:r>
            <a:r>
              <a:rPr dirty="0" err="1" lang="en-IN"/>
              <a:t>आगे</a:t>
            </a:r>
            <a:r>
              <a:rPr dirty="0" lang="en-IN"/>
              <a:t> </a:t>
            </a:r>
            <a:r>
              <a:rPr dirty="0" err="1" lang="en-IN"/>
              <a:t>बढ़ाएं</a:t>
            </a:r>
            <a:r>
              <a:rPr dirty="0" lang="en-IN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966" y="3137256"/>
            <a:ext cx="4404059" cy="276999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lang="en-IN"/>
              <a:t> </a:t>
            </a:r>
            <a:r>
              <a:rPr dirty="0" err="1" lang="en-IN"/>
              <a:t>जैसे</a:t>
            </a:r>
            <a:r>
              <a:rPr dirty="0" lang="en-IN"/>
              <a:t>, </a:t>
            </a:r>
            <a:r>
              <a:rPr dirty="0" err="1" lang="en-IN"/>
              <a:t>उदाहरण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880" y="3776685"/>
            <a:ext cx="2557145" cy="301621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मिलकर</a:t>
            </a:r>
            <a:r>
              <a:rPr dirty="0" lang="en-IN" sz="1400"/>
              <a:t> </a:t>
            </a:r>
            <a:r>
              <a:rPr dirty="0" err="1" lang="en-IN" sz="1400"/>
              <a:t>ब्लॉक्स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मीनार</a:t>
            </a:r>
            <a:r>
              <a:rPr dirty="0" lang="en-IN" sz="1400"/>
              <a:t> </a:t>
            </a:r>
            <a:r>
              <a:rPr dirty="0" err="1" lang="en-IN" sz="1400"/>
              <a:t>बनायें</a:t>
            </a:r>
            <a:r>
              <a:rPr dirty="0" lang="en-IN" sz="1400"/>
              <a:t>, </a:t>
            </a:r>
            <a:r>
              <a:rPr dirty="0" err="1" lang="en-IN" sz="1400"/>
              <a:t>सारे</a:t>
            </a:r>
            <a:r>
              <a:rPr dirty="0" lang="en-IN" sz="1400"/>
              <a:t> </a:t>
            </a:r>
            <a:r>
              <a:rPr dirty="0" err="1" lang="en-IN" sz="1400"/>
              <a:t>ब्लॉक्स</a:t>
            </a:r>
            <a:r>
              <a:rPr dirty="0" lang="en-IN" sz="1400"/>
              <a:t> </a:t>
            </a:r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जाने</a:t>
            </a:r>
            <a:r>
              <a:rPr dirty="0" lang="en-IN" sz="1400"/>
              <a:t> </a:t>
            </a:r>
            <a:r>
              <a:rPr dirty="0" err="1" lang="en-IN" sz="1400"/>
              <a:t>पर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उसे</a:t>
            </a:r>
            <a:r>
              <a:rPr dirty="0" lang="en-IN" sz="1400"/>
              <a:t> </a:t>
            </a:r>
            <a:r>
              <a:rPr dirty="0" err="1" lang="en-IN" sz="1400"/>
              <a:t>गिराने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प्रोत्साहित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। </a:t>
            </a:r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मनोरंजक</a:t>
            </a:r>
            <a:r>
              <a:rPr dirty="0" lang="en-IN" sz="1400"/>
              <a:t> </a:t>
            </a:r>
            <a:r>
              <a:rPr dirty="0" err="1" lang="en-IN" sz="1400"/>
              <a:t>होगा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इसी</a:t>
            </a:r>
            <a:r>
              <a:rPr dirty="0" lang="en-IN" sz="1400"/>
              <a:t> </a:t>
            </a:r>
            <a:r>
              <a:rPr dirty="0" err="1" lang="en-IN" sz="1400"/>
              <a:t>एक्टिविटी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दोबारा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प्रेरित</a:t>
            </a:r>
            <a:r>
              <a:rPr dirty="0" lang="en-IN" sz="1400"/>
              <a:t> </a:t>
            </a:r>
            <a:r>
              <a:rPr dirty="0" err="1" lang="en-IN" sz="1400"/>
              <a:t>होगा</a:t>
            </a:r>
            <a:r>
              <a:rPr dirty="0" lang="en-IN" sz="1400"/>
              <a:t>- </a:t>
            </a:r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तरह</a:t>
            </a:r>
            <a:r>
              <a:rPr dirty="0" lang="en-IN" sz="1400"/>
              <a:t> </a:t>
            </a:r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आपके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रुचि</a:t>
            </a:r>
            <a:r>
              <a:rPr dirty="0" lang="en-IN" sz="1400"/>
              <a:t> </a:t>
            </a:r>
            <a:r>
              <a:rPr dirty="0" err="1" lang="en-IN" sz="1400"/>
              <a:t>बढ़ेगी</a:t>
            </a:r>
            <a:r>
              <a:rPr dirty="0" lang="en-IN" sz="1400"/>
              <a:t>।</a:t>
            </a:r>
          </a:p>
          <a:p>
            <a:pPr algn="r"/>
            <a:endParaRPr dirty="0" lang="en-US" sz="1400"/>
          </a:p>
          <a:p>
            <a:pPr algn="r"/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बार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मीनार</a:t>
            </a:r>
            <a:r>
              <a:rPr dirty="0" lang="en-IN" sz="1400"/>
              <a:t> </a:t>
            </a:r>
            <a:r>
              <a:rPr dirty="0" err="1" lang="en-IN" sz="1400"/>
              <a:t>बनाकर</a:t>
            </a:r>
            <a:r>
              <a:rPr dirty="0" lang="en-IN" sz="1400"/>
              <a:t> </a:t>
            </a:r>
            <a:r>
              <a:rPr dirty="0" err="1" lang="en-IN" sz="1400"/>
              <a:t>उसे</a:t>
            </a:r>
            <a:r>
              <a:rPr dirty="0" lang="en-IN" sz="1400"/>
              <a:t> </a:t>
            </a:r>
            <a:r>
              <a:rPr dirty="0" err="1" lang="en-IN" sz="1400"/>
              <a:t>गिराने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अच्छी</a:t>
            </a:r>
            <a:r>
              <a:rPr dirty="0" lang="en-IN" sz="1400"/>
              <a:t> </a:t>
            </a:r>
            <a:r>
              <a:rPr dirty="0" err="1" lang="en-IN" sz="1400"/>
              <a:t>तरह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लगे,तब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बढ़ाने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नया</a:t>
            </a:r>
            <a:r>
              <a:rPr dirty="0" lang="en-IN" sz="1400"/>
              <a:t> </a:t>
            </a:r>
            <a:r>
              <a:rPr dirty="0" err="1" lang="en-IN" sz="1400"/>
              <a:t>खिलौना</a:t>
            </a:r>
            <a:r>
              <a:rPr dirty="0" lang="en-IN" sz="1400"/>
              <a:t> </a:t>
            </a:r>
            <a:r>
              <a:rPr dirty="0" err="1" lang="en-IN" sz="1400"/>
              <a:t>जैसे</a:t>
            </a:r>
            <a:r>
              <a:rPr dirty="0" lang="en-IN" sz="1400"/>
              <a:t> </a:t>
            </a:r>
            <a:r>
              <a:rPr dirty="0" err="1" lang="en-IN" sz="1400"/>
              <a:t>ट्रक</a:t>
            </a:r>
            <a:r>
              <a:rPr dirty="0" lang="en-IN" sz="1400"/>
              <a:t>/</a:t>
            </a:r>
            <a:r>
              <a:rPr dirty="0" err="1" lang="en-IN" sz="1400"/>
              <a:t>कार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गुड़िया</a:t>
            </a:r>
            <a:r>
              <a:rPr dirty="0" lang="en-IN" sz="1400"/>
              <a:t> </a:t>
            </a:r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शामिल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559440682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0" y="831"/>
            <a:ext cx="5326063" cy="7174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8301" y="223838"/>
            <a:ext cx="2870200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b="1" dirty="0" err="1" lang="en-IN" sz="2800"/>
              <a:t>काल्पनिक</a:t>
            </a:r>
            <a:r>
              <a:rPr b="1" dirty="0" lang="en-IN" sz="2800"/>
              <a:t> </a:t>
            </a:r>
            <a:r>
              <a:rPr b="1" dirty="0" err="1" lang="en-IN" sz="2800"/>
              <a:t>खेल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खेलना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368300" y="1431731"/>
            <a:ext cx="4394200" cy="1077218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lang="en-IN" sz="1400"/>
              <a:t>18 </a:t>
            </a:r>
            <a:r>
              <a:rPr dirty="0" err="1" lang="en-IN" sz="1400"/>
              <a:t>महीने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उम्र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काल्पनिक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जादू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तरह</a:t>
            </a:r>
            <a:r>
              <a:rPr dirty="0" lang="en-IN" sz="1400"/>
              <a:t> </a:t>
            </a:r>
            <a:r>
              <a:rPr dirty="0" err="1" lang="en-IN" sz="1400"/>
              <a:t>होते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: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डब्बे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कार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ट्रेन</a:t>
            </a:r>
            <a:r>
              <a:rPr dirty="0" lang="en-IN" sz="1400"/>
              <a:t> </a:t>
            </a:r>
            <a:r>
              <a:rPr dirty="0" err="1" lang="en-IN" sz="1400"/>
              <a:t>बना</a:t>
            </a:r>
            <a:r>
              <a:rPr dirty="0" lang="en-IN" sz="1400"/>
              <a:t> </a:t>
            </a:r>
            <a:r>
              <a:rPr dirty="0" err="1" lang="en-IN" sz="1400"/>
              <a:t>देना</a:t>
            </a:r>
            <a:r>
              <a:rPr dirty="0" lang="en-IN" sz="1400"/>
              <a:t>, </a:t>
            </a:r>
            <a:r>
              <a:rPr dirty="0" err="1" lang="en-IN" sz="1400"/>
              <a:t>पेंसिल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केला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फोन</a:t>
            </a:r>
            <a:r>
              <a:rPr dirty="0" lang="en-IN" sz="1400"/>
              <a:t> </a:t>
            </a:r>
            <a:r>
              <a:rPr dirty="0" err="1" lang="en-IN" sz="1400"/>
              <a:t>बनाना</a:t>
            </a:r>
            <a:r>
              <a:rPr dirty="0" lang="en-IN" sz="1400"/>
              <a:t>, </a:t>
            </a:r>
            <a:r>
              <a:rPr dirty="0" err="1" lang="en-IN" sz="1400"/>
              <a:t>दोस्त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मम्मी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टीचर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डॉक्टर</a:t>
            </a:r>
            <a:r>
              <a:rPr dirty="0" lang="en-IN" sz="1400"/>
              <a:t> </a:t>
            </a:r>
            <a:r>
              <a:rPr dirty="0" err="1" lang="en-IN" sz="1400"/>
              <a:t>बना</a:t>
            </a:r>
            <a:r>
              <a:rPr dirty="0" lang="en-IN" sz="1400"/>
              <a:t> </a:t>
            </a:r>
            <a:r>
              <a:rPr dirty="0" err="1" lang="en-IN" sz="1400"/>
              <a:t>देना</a:t>
            </a:r>
            <a:r>
              <a:rPr dirty="0" lang="en-IN" sz="1400"/>
              <a:t>, </a:t>
            </a:r>
            <a:r>
              <a:rPr dirty="0" err="1" lang="en-IN" sz="1400"/>
              <a:t>कपड़े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बनी</a:t>
            </a:r>
            <a:r>
              <a:rPr dirty="0" lang="en-IN" sz="1400"/>
              <a:t> </a:t>
            </a:r>
            <a:r>
              <a:rPr dirty="0" err="1" lang="en-IN" sz="1400"/>
              <a:t>गुड़िया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नाम</a:t>
            </a:r>
            <a:r>
              <a:rPr dirty="0" lang="en-IN" sz="1400"/>
              <a:t> </a:t>
            </a:r>
            <a:r>
              <a:rPr dirty="0" err="1" lang="en-IN" sz="1400"/>
              <a:t>दिया</a:t>
            </a:r>
            <a:r>
              <a:rPr dirty="0" lang="en-IN" sz="1400"/>
              <a:t> </a:t>
            </a:r>
            <a:r>
              <a:rPr dirty="0" err="1" lang="en-IN" sz="1400"/>
              <a:t>जाता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वह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पसंदीदा</a:t>
            </a:r>
            <a:r>
              <a:rPr dirty="0" lang="en-IN" sz="1400"/>
              <a:t> </a:t>
            </a:r>
            <a:r>
              <a:rPr dirty="0" err="1" lang="en-IN" sz="1400"/>
              <a:t>खिलौना</a:t>
            </a:r>
            <a:r>
              <a:rPr dirty="0" lang="en-IN" sz="1400"/>
              <a:t> </a:t>
            </a:r>
            <a:r>
              <a:rPr dirty="0" err="1" lang="en-IN" sz="1400"/>
              <a:t>बन</a:t>
            </a:r>
            <a:r>
              <a:rPr dirty="0" lang="en-IN" sz="1400"/>
              <a:t> </a:t>
            </a:r>
            <a:r>
              <a:rPr dirty="0" err="1" lang="en-IN" sz="1400"/>
              <a:t>जाता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300" y="2948046"/>
            <a:ext cx="2870200" cy="166199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200"/>
              <a:t>दिन</a:t>
            </a:r>
            <a:r>
              <a:rPr dirty="0" lang="en-IN" sz="1200"/>
              <a:t> </a:t>
            </a:r>
            <a:r>
              <a:rPr dirty="0" err="1" lang="en-IN" sz="1200"/>
              <a:t>प्रतिदिन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काम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नकल</a:t>
            </a:r>
            <a:r>
              <a:rPr dirty="0" lang="en-IN" sz="1200"/>
              <a:t> </a:t>
            </a:r>
            <a:r>
              <a:rPr dirty="0" err="1" lang="en-IN" sz="1200"/>
              <a:t>करते</a:t>
            </a:r>
            <a:r>
              <a:rPr dirty="0" lang="en-IN" sz="1200"/>
              <a:t> </a:t>
            </a:r>
            <a:r>
              <a:rPr dirty="0" err="1" lang="en-IN" sz="1200"/>
              <a:t>हुए</a:t>
            </a:r>
            <a:r>
              <a:rPr dirty="0" lang="en-IN" sz="1200"/>
              <a:t> </a:t>
            </a:r>
            <a:r>
              <a:rPr dirty="0" err="1" lang="en-IN" sz="1200"/>
              <a:t>खेलें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खाना</a:t>
            </a:r>
            <a:r>
              <a:rPr dirty="0" lang="en-IN" sz="1200"/>
              <a:t> </a:t>
            </a:r>
            <a:r>
              <a:rPr dirty="0" err="1" lang="en-IN" sz="1200"/>
              <a:t>बनाना</a:t>
            </a:r>
            <a:r>
              <a:rPr dirty="0" lang="en-IN" sz="1200"/>
              <a:t>, </a:t>
            </a:r>
            <a:r>
              <a:rPr dirty="0" err="1" lang="en-IN" sz="1200"/>
              <a:t>सफाई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चीजों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बांटे</a:t>
            </a:r>
            <a:r>
              <a:rPr dirty="0" lang="en-IN" sz="1200"/>
              <a:t> व </a:t>
            </a:r>
            <a:r>
              <a:rPr dirty="0" err="1" lang="en-IN" sz="1200"/>
              <a:t>औरों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चीजों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बांटकर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प्रेरित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कोई</a:t>
            </a:r>
            <a:r>
              <a:rPr dirty="0" lang="en-IN" sz="1200"/>
              <a:t> </a:t>
            </a:r>
            <a:r>
              <a:rPr dirty="0" err="1" lang="en-IN" sz="1200"/>
              <a:t>भूमिका</a:t>
            </a:r>
            <a:r>
              <a:rPr dirty="0" lang="en-IN" sz="1200"/>
              <a:t> </a:t>
            </a:r>
            <a:r>
              <a:rPr dirty="0" err="1" lang="en-IN" sz="1200"/>
              <a:t>निभाना</a:t>
            </a:r>
            <a:r>
              <a:rPr dirty="0" lang="en-IN" sz="1200"/>
              <a:t> </a:t>
            </a:r>
            <a:r>
              <a:rPr dirty="0" err="1" lang="en-IN" sz="1200"/>
              <a:t>बहुत</a:t>
            </a:r>
            <a:r>
              <a:rPr dirty="0" lang="en-IN" sz="1200"/>
              <a:t> </a:t>
            </a:r>
            <a:r>
              <a:rPr dirty="0" err="1" lang="en-IN" sz="1200"/>
              <a:t>अच्छा</a:t>
            </a:r>
            <a:r>
              <a:rPr dirty="0" lang="en-IN" sz="1200"/>
              <a:t> </a:t>
            </a:r>
            <a:r>
              <a:rPr dirty="0" err="1" lang="en-IN" sz="1200"/>
              <a:t>लगता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सुपरहीरो</a:t>
            </a:r>
            <a:r>
              <a:rPr dirty="0" lang="en-IN" sz="1200"/>
              <a:t>, </a:t>
            </a:r>
            <a:r>
              <a:rPr dirty="0" err="1" lang="en-IN" sz="1200"/>
              <a:t>मम्मी</a:t>
            </a:r>
            <a:r>
              <a:rPr dirty="0" lang="en-IN" sz="1200"/>
              <a:t>, </a:t>
            </a:r>
            <a:r>
              <a:rPr dirty="0" err="1" lang="en-IN" sz="1200"/>
              <a:t>पिता</a:t>
            </a:r>
            <a:r>
              <a:rPr dirty="0" lang="en-IN" sz="1200"/>
              <a:t>, </a:t>
            </a:r>
            <a:r>
              <a:rPr dirty="0" err="1" lang="en-IN" sz="1200"/>
              <a:t>टीचर</a:t>
            </a:r>
            <a:r>
              <a:rPr dirty="0" lang="en-IN" sz="1200"/>
              <a:t>, </a:t>
            </a:r>
            <a:r>
              <a:rPr dirty="0" err="1" lang="en-IN" sz="1200"/>
              <a:t>पुलिस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डॉक्टर</a:t>
            </a:r>
            <a:r>
              <a:rPr dirty="0" lang="en-IN" sz="1200"/>
              <a:t> </a:t>
            </a:r>
            <a:r>
              <a:rPr dirty="0" err="1" lang="en-IN" sz="1200"/>
              <a:t>बनना</a:t>
            </a:r>
            <a:r>
              <a:rPr dirty="0" lang="en-IN" sz="1200"/>
              <a:t> 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खुद</a:t>
            </a:r>
            <a:r>
              <a:rPr dirty="0" lang="en-IN" sz="1200"/>
              <a:t> </a:t>
            </a:r>
            <a:r>
              <a:rPr dirty="0" err="1" lang="en-IN" sz="1200"/>
              <a:t>भी</a:t>
            </a:r>
            <a:r>
              <a:rPr dirty="0" lang="en-IN" sz="1200"/>
              <a:t> </a:t>
            </a:r>
            <a:r>
              <a:rPr dirty="0" err="1" lang="en-IN" sz="1200"/>
              <a:t>कोई</a:t>
            </a:r>
            <a:r>
              <a:rPr dirty="0" lang="en-IN" sz="1200"/>
              <a:t> </a:t>
            </a:r>
            <a:r>
              <a:rPr dirty="0" err="1" lang="en-IN" sz="1200"/>
              <a:t>भूमिका</a:t>
            </a:r>
            <a:r>
              <a:rPr dirty="0" lang="en-IN" sz="1200"/>
              <a:t> </a:t>
            </a:r>
            <a:r>
              <a:rPr dirty="0" err="1" lang="en-IN" sz="1200"/>
              <a:t>बन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उनके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शामिल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25700" y="5314593"/>
            <a:ext cx="2336800" cy="1723549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lang="en-IN" sz="1400"/>
              <a:t>18 </a:t>
            </a:r>
            <a:r>
              <a:rPr dirty="0" err="1" lang="en-IN" sz="1400"/>
              <a:t>महीने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बड़े</a:t>
            </a:r>
            <a:r>
              <a:rPr dirty="0" lang="en-IN" sz="1400"/>
              <a:t>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क्ले</a:t>
            </a:r>
            <a:r>
              <a:rPr dirty="0" lang="en-IN" sz="1400"/>
              <a:t> (</a:t>
            </a:r>
            <a:r>
              <a:rPr dirty="0" err="1" lang="en-IN" sz="1400"/>
              <a:t>गुथी</a:t>
            </a:r>
            <a:r>
              <a:rPr dirty="0" lang="en-IN" sz="1400"/>
              <a:t> </a:t>
            </a:r>
            <a:r>
              <a:rPr dirty="0" err="1" lang="en-IN" sz="1400"/>
              <a:t>हुई</a:t>
            </a:r>
            <a:r>
              <a:rPr dirty="0" lang="en-IN" sz="1400"/>
              <a:t> </a:t>
            </a:r>
            <a:r>
              <a:rPr dirty="0" err="1" lang="en-IN" sz="1400"/>
              <a:t>मिट्टी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आटा</a:t>
            </a:r>
            <a:r>
              <a:rPr dirty="0" lang="en-IN" sz="1400"/>
              <a:t>)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प्लेडो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करके</a:t>
            </a:r>
            <a:r>
              <a:rPr dirty="0" lang="en-IN" sz="1400"/>
              <a:t> </a:t>
            </a:r>
            <a:r>
              <a:rPr dirty="0" err="1" lang="en-IN" sz="1400"/>
              <a:t>काल्पनिक</a:t>
            </a:r>
            <a:r>
              <a:rPr dirty="0" lang="en-IN" sz="1400"/>
              <a:t> </a:t>
            </a:r>
            <a:r>
              <a:rPr dirty="0" err="1" lang="en-IN" sz="1400"/>
              <a:t>खाना</a:t>
            </a:r>
            <a:r>
              <a:rPr dirty="0" lang="en-IN" sz="1400"/>
              <a:t> </a:t>
            </a:r>
            <a:r>
              <a:rPr dirty="0" err="1" lang="en-IN" sz="1400"/>
              <a:t>बनायें</a:t>
            </a:r>
            <a:r>
              <a:rPr dirty="0" lang="en-IN" sz="1400"/>
              <a:t>, </a:t>
            </a:r>
            <a:r>
              <a:rPr dirty="0" err="1" lang="en-IN" sz="1400"/>
              <a:t>किसी</a:t>
            </a:r>
            <a:r>
              <a:rPr dirty="0" lang="en-IN" sz="1400"/>
              <a:t> </a:t>
            </a:r>
            <a:r>
              <a:rPr dirty="0" err="1" lang="en-IN" sz="1400"/>
              <a:t>भूमिका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पोशाक</a:t>
            </a:r>
            <a:r>
              <a:rPr dirty="0" lang="en-IN" sz="1400"/>
              <a:t> </a:t>
            </a:r>
            <a:r>
              <a:rPr dirty="0" err="1" lang="en-IN" sz="1400"/>
              <a:t>पहनें</a:t>
            </a:r>
            <a:r>
              <a:rPr dirty="0" lang="en-IN" sz="1400"/>
              <a:t>,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चित्र</a:t>
            </a:r>
            <a:r>
              <a:rPr dirty="0" lang="en-IN" sz="1400"/>
              <a:t> </a:t>
            </a:r>
            <a:r>
              <a:rPr dirty="0" err="1" lang="en-IN" sz="1400"/>
              <a:t>बनायें</a:t>
            </a:r>
            <a:r>
              <a:rPr dirty="0" lang="en-IN" sz="1400"/>
              <a:t>। </a:t>
            </a:r>
            <a:r>
              <a:rPr dirty="0" err="1" lang="en-IN" sz="1400"/>
              <a:t>ढाई</a:t>
            </a:r>
            <a:r>
              <a:rPr dirty="0" lang="en-IN" sz="1400"/>
              <a:t> </a:t>
            </a:r>
            <a:r>
              <a:rPr dirty="0" err="1" lang="en-IN" sz="1400"/>
              <a:t>साल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उससे</a:t>
            </a:r>
            <a:r>
              <a:rPr dirty="0" lang="en-IN" sz="1400"/>
              <a:t> </a:t>
            </a:r>
            <a:r>
              <a:rPr dirty="0" err="1" lang="en-IN" sz="1400"/>
              <a:t>बड़े</a:t>
            </a:r>
            <a:r>
              <a:rPr dirty="0" lang="en-IN" sz="1400"/>
              <a:t>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कागज</a:t>
            </a:r>
            <a:r>
              <a:rPr dirty="0" lang="en-IN" sz="1400"/>
              <a:t> </a:t>
            </a:r>
            <a:r>
              <a:rPr dirty="0" err="1" lang="en-IN" sz="1400"/>
              <a:t>थैले</a:t>
            </a:r>
            <a:r>
              <a:rPr dirty="0" lang="en-IN" sz="1400"/>
              <a:t>, </a:t>
            </a:r>
            <a:r>
              <a:rPr dirty="0" err="1" lang="en-IN" sz="1400"/>
              <a:t>गोंद</a:t>
            </a:r>
            <a:r>
              <a:rPr dirty="0" lang="en-IN" sz="1400"/>
              <a:t>, </a:t>
            </a:r>
            <a:r>
              <a:rPr dirty="0" err="1" lang="en-IN" sz="1400"/>
              <a:t>रंग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उस</a:t>
            </a:r>
            <a:r>
              <a:rPr dirty="0" lang="en-IN" sz="1400"/>
              <a:t> </a:t>
            </a:r>
            <a:r>
              <a:rPr dirty="0" err="1" lang="en-IN" sz="1400"/>
              <a:t>जैसी</a:t>
            </a:r>
            <a:r>
              <a:rPr dirty="0" lang="en-IN" sz="1400"/>
              <a:t> </a:t>
            </a:r>
            <a:r>
              <a:rPr dirty="0" err="1" lang="en-IN" sz="1400"/>
              <a:t>चीजों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071750212"/>
      </p:ext>
    </p:extLst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0" y="831"/>
            <a:ext cx="5326063" cy="7174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8300" y="223838"/>
            <a:ext cx="4394199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b="1" dirty="0" err="1" lang="en-IN" sz="2800"/>
              <a:t>बच्चों</a:t>
            </a:r>
            <a:r>
              <a:rPr b="1" dirty="0" lang="en-IN" sz="2800"/>
              <a:t> </a:t>
            </a:r>
            <a:r>
              <a:rPr b="1" dirty="0" err="1" lang="en-IN" sz="2800"/>
              <a:t>को</a:t>
            </a:r>
            <a:r>
              <a:rPr b="1" dirty="0" lang="en-IN" sz="2800"/>
              <a:t> </a:t>
            </a:r>
            <a:r>
              <a:rPr b="1" dirty="0" err="1" lang="en-IN" sz="2800"/>
              <a:t>एक</a:t>
            </a:r>
            <a:r>
              <a:rPr b="1" dirty="0" lang="en-IN" sz="2800"/>
              <a:t> </a:t>
            </a:r>
            <a:r>
              <a:rPr b="1" dirty="0" err="1" lang="en-IN" sz="2800"/>
              <a:t>दूसरे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खेलने</a:t>
            </a:r>
            <a:r>
              <a:rPr b="1" dirty="0" lang="en-IN" sz="2800"/>
              <a:t> </a:t>
            </a:r>
            <a:r>
              <a:rPr b="1" dirty="0" err="1" lang="en-IN" sz="2800"/>
              <a:t>में</a:t>
            </a:r>
            <a:r>
              <a:rPr b="1" dirty="0" lang="en-IN" sz="2800"/>
              <a:t> </a:t>
            </a:r>
            <a:r>
              <a:rPr b="1" dirty="0" err="1" lang="en-IN" sz="2800"/>
              <a:t>मदद</a:t>
            </a:r>
            <a:r>
              <a:rPr b="1" dirty="0" lang="en-IN" sz="2800"/>
              <a:t> </a:t>
            </a:r>
            <a:r>
              <a:rPr b="1" dirty="0" err="1" lang="en-IN" sz="2800"/>
              <a:t>करना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368300" y="1203131"/>
            <a:ext cx="4394199" cy="73866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खेलने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नियम</a:t>
            </a:r>
            <a:r>
              <a:rPr dirty="0" lang="en-IN" sz="1600"/>
              <a:t> </a:t>
            </a:r>
            <a:r>
              <a:rPr dirty="0" err="1" lang="en-IN" sz="1600"/>
              <a:t>मानना</a:t>
            </a:r>
            <a:r>
              <a:rPr dirty="0" lang="en-IN" sz="1600"/>
              <a:t>, </a:t>
            </a:r>
            <a:r>
              <a:rPr dirty="0" err="1" lang="en-IN" sz="1600"/>
              <a:t>साझा</a:t>
            </a:r>
            <a:r>
              <a:rPr dirty="0" lang="en-IN" sz="1600"/>
              <a:t> </a:t>
            </a:r>
            <a:r>
              <a:rPr dirty="0" err="1" lang="en-IN" sz="1600"/>
              <a:t>करना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ही</a:t>
            </a:r>
            <a:r>
              <a:rPr dirty="0" lang="en-IN" sz="1600"/>
              <a:t> </a:t>
            </a:r>
            <a:r>
              <a:rPr dirty="0" err="1" lang="en-IN" sz="1600"/>
              <a:t>बच्चों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सामाजिक</a:t>
            </a:r>
            <a:r>
              <a:rPr dirty="0" lang="en-IN" sz="1600"/>
              <a:t> </a:t>
            </a:r>
            <a:r>
              <a:rPr dirty="0" err="1" lang="en-IN" sz="1600"/>
              <a:t>पारस्परिकता</a:t>
            </a:r>
            <a:r>
              <a:rPr dirty="0" lang="en-IN" sz="1600"/>
              <a:t> </a:t>
            </a:r>
            <a:r>
              <a:rPr dirty="0" err="1" lang="en-IN" sz="1600"/>
              <a:t>बनाना</a:t>
            </a:r>
            <a:r>
              <a:rPr dirty="0" lang="en-IN" sz="1600"/>
              <a:t> </a:t>
            </a:r>
            <a:r>
              <a:rPr dirty="0" err="1" lang="en-IN" sz="1600"/>
              <a:t>सीखते</a:t>
            </a:r>
            <a:r>
              <a:rPr dirty="0" lang="en-IN" sz="1600"/>
              <a:t> </a:t>
            </a:r>
            <a:r>
              <a:rPr dirty="0" err="1" lang="en-IN" sz="1600"/>
              <a:t>हैं</a:t>
            </a:r>
            <a:r>
              <a:rPr dirty="0" lang="en-IN" sz="16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301" y="2066731"/>
            <a:ext cx="4241800" cy="2031325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ऐसे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बारे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सोचें</a:t>
            </a:r>
            <a:r>
              <a:rPr dirty="0" lang="en-IN" sz="1200"/>
              <a:t> </a:t>
            </a:r>
            <a:r>
              <a:rPr dirty="0" err="1" lang="en-IN" sz="1200"/>
              <a:t>जिसे</a:t>
            </a:r>
            <a:r>
              <a:rPr dirty="0" lang="en-IN" sz="1200"/>
              <a:t> </a:t>
            </a:r>
            <a:r>
              <a:rPr dirty="0" err="1" lang="en-IN" sz="1200"/>
              <a:t>आपने</a:t>
            </a:r>
            <a:r>
              <a:rPr dirty="0" lang="en-IN" sz="1200"/>
              <a:t> </a:t>
            </a:r>
            <a:r>
              <a:rPr dirty="0" err="1" lang="en-IN" sz="1200"/>
              <a:t>बचपन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खेला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जो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भाई-बहन</a:t>
            </a:r>
            <a:r>
              <a:rPr dirty="0" lang="en-IN" sz="1200"/>
              <a:t> </a:t>
            </a:r>
            <a:r>
              <a:rPr dirty="0" err="1" lang="en-IN" sz="1200"/>
              <a:t>खेलते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,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साथियों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भाई</a:t>
            </a:r>
            <a:r>
              <a:rPr dirty="0" lang="en-IN" sz="1200"/>
              <a:t> </a:t>
            </a:r>
            <a:r>
              <a:rPr dirty="0" err="1" lang="en-IN" sz="1200"/>
              <a:t>बहनों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नए</a:t>
            </a:r>
            <a:r>
              <a:rPr dirty="0" lang="en-IN" sz="1200"/>
              <a:t> </a:t>
            </a:r>
            <a:r>
              <a:rPr dirty="0" err="1" lang="en-IN" sz="1200"/>
              <a:t>खेलों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बारे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पूछिए</a:t>
            </a:r>
            <a:r>
              <a:rPr dirty="0" lang="en-IN" sz="12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आसान</a:t>
            </a:r>
            <a:r>
              <a:rPr dirty="0" lang="en-IN" sz="1200"/>
              <a:t> </a:t>
            </a:r>
            <a:r>
              <a:rPr dirty="0" err="1" lang="en-IN" sz="1200"/>
              <a:t>बनाएं</a:t>
            </a:r>
            <a:r>
              <a:rPr dirty="0" lang="en-IN" sz="1200"/>
              <a:t>,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नियम</a:t>
            </a:r>
            <a:r>
              <a:rPr dirty="0" lang="en-IN" sz="1200"/>
              <a:t> </a:t>
            </a:r>
            <a:r>
              <a:rPr dirty="0" err="1" lang="en-IN" sz="1200"/>
              <a:t>समझाएं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उसकी</a:t>
            </a:r>
            <a:r>
              <a:rPr dirty="0" lang="en-IN" sz="1200"/>
              <a:t> </a:t>
            </a:r>
            <a:r>
              <a:rPr dirty="0" err="1" lang="en-IN" sz="1200"/>
              <a:t>जिम्मेदारी</a:t>
            </a:r>
            <a:r>
              <a:rPr dirty="0" lang="en-IN" sz="1200"/>
              <a:t> </a:t>
            </a:r>
            <a:r>
              <a:rPr dirty="0" err="1" lang="en-IN" sz="1200"/>
              <a:t>बताएं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"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पहले</a:t>
            </a:r>
            <a:r>
              <a:rPr dirty="0" lang="en-IN" sz="1200"/>
              <a:t>—- </a:t>
            </a:r>
            <a:r>
              <a:rPr dirty="0" err="1" lang="en-IN" sz="1200"/>
              <a:t>करके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शुरुआत</a:t>
            </a:r>
            <a:r>
              <a:rPr dirty="0" lang="en-IN" sz="1200"/>
              <a:t> </a:t>
            </a:r>
            <a:r>
              <a:rPr dirty="0" err="1" lang="en-IN" sz="1200"/>
              <a:t>करोगे</a:t>
            </a:r>
            <a:r>
              <a:rPr dirty="0" lang="en-IN" sz="1200"/>
              <a:t>,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फिर</a:t>
            </a:r>
            <a:r>
              <a:rPr dirty="0" lang="en-IN" sz="1200"/>
              <a:t>— </a:t>
            </a:r>
            <a:r>
              <a:rPr dirty="0" err="1" lang="en-IN" sz="1200"/>
              <a:t>करोगे</a:t>
            </a:r>
            <a:r>
              <a:rPr dirty="0" lang="en-IN" sz="1200"/>
              <a:t>'।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यह</a:t>
            </a:r>
            <a:r>
              <a:rPr dirty="0" lang="en-IN" sz="1200"/>
              <a:t> </a:t>
            </a:r>
            <a:r>
              <a:rPr dirty="0" err="1" lang="en-IN" sz="1200"/>
              <a:t>समझायें</a:t>
            </a:r>
            <a:r>
              <a:rPr dirty="0" lang="en-IN" sz="1200"/>
              <a:t> </a:t>
            </a:r>
            <a:r>
              <a:rPr dirty="0" err="1" lang="en-IN" sz="1200"/>
              <a:t>कि</a:t>
            </a:r>
            <a:r>
              <a:rPr dirty="0" lang="en-IN" sz="1200"/>
              <a:t> </a:t>
            </a:r>
            <a:r>
              <a:rPr dirty="0" err="1" lang="en-IN" sz="1200"/>
              <a:t>हर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दिखाना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,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पूछना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कैसे</a:t>
            </a:r>
            <a:r>
              <a:rPr dirty="0" lang="en-IN" sz="1200"/>
              <a:t> </a:t>
            </a:r>
            <a:r>
              <a:rPr dirty="0" err="1" lang="en-IN" sz="1200"/>
              <a:t>आपस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बारी</a:t>
            </a:r>
            <a:r>
              <a:rPr dirty="0" lang="en-IN" sz="1200"/>
              <a:t> </a:t>
            </a:r>
            <a:r>
              <a:rPr dirty="0" err="1" lang="en-IN" sz="1200"/>
              <a:t>लेनी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  <a:p>
            <a:endParaRPr dirty="0" lang="en-IN" sz="1200"/>
          </a:p>
        </p:txBody>
      </p:sp>
      <p:sp>
        <p:nvSpPr>
          <p:cNvPr id="7" name="TextBox 6"/>
          <p:cNvSpPr txBox="1"/>
          <p:nvPr/>
        </p:nvSpPr>
        <p:spPr>
          <a:xfrm>
            <a:off x="368300" y="5381431"/>
            <a:ext cx="2260600" cy="166199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यदि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अकेले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r>
              <a:rPr dirty="0" lang="en-IN" sz="1200"/>
              <a:t> </a:t>
            </a:r>
            <a:r>
              <a:rPr dirty="0" err="1" lang="en-IN" sz="1200"/>
              <a:t>शुरू</a:t>
            </a:r>
            <a:r>
              <a:rPr dirty="0" lang="en-IN" sz="1200"/>
              <a:t> </a:t>
            </a:r>
            <a:r>
              <a:rPr dirty="0" err="1" lang="en-IN" sz="1200"/>
              <a:t>करता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साथी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कहें</a:t>
            </a:r>
            <a:r>
              <a:rPr dirty="0" lang="en-IN" sz="1200"/>
              <a:t> </a:t>
            </a:r>
            <a:r>
              <a:rPr dirty="0" err="1" lang="en-IN" sz="1200"/>
              <a:t>कि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r>
              <a:rPr dirty="0" lang="en-IN" sz="1200"/>
              <a:t> </a:t>
            </a:r>
            <a:r>
              <a:rPr dirty="0" err="1" lang="en-IN" sz="1200"/>
              <a:t>शुरू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 </a:t>
            </a:r>
            <a:r>
              <a:rPr dirty="0" err="1" lang="en-IN" sz="1200"/>
              <a:t>टीम</a:t>
            </a:r>
            <a:r>
              <a:rPr dirty="0" lang="en-IN" sz="1200"/>
              <a:t> </a:t>
            </a:r>
            <a:r>
              <a:rPr dirty="0" err="1" lang="en-IN" sz="1200"/>
              <a:t>बनाएं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उसमें</a:t>
            </a:r>
            <a:r>
              <a:rPr dirty="0" lang="en-IN" sz="1200"/>
              <a:t> </a:t>
            </a:r>
            <a:r>
              <a:rPr dirty="0" err="1" lang="en-IN" sz="1200"/>
              <a:t>समूह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भावना</a:t>
            </a:r>
            <a:r>
              <a:rPr dirty="0" lang="en-IN" sz="1200"/>
              <a:t> </a:t>
            </a:r>
            <a:r>
              <a:rPr dirty="0" err="1" lang="en-IN" sz="1200"/>
              <a:t>पैदा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उनकी</a:t>
            </a:r>
            <a:r>
              <a:rPr dirty="0" lang="en-IN" sz="1200"/>
              <a:t> </a:t>
            </a:r>
            <a:r>
              <a:rPr dirty="0" err="1" lang="en-IN" sz="1200"/>
              <a:t>प्रशंसा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उन्हें</a:t>
            </a:r>
            <a:r>
              <a:rPr dirty="0" lang="en-IN" sz="1200"/>
              <a:t> </a:t>
            </a:r>
            <a:r>
              <a:rPr dirty="0" err="1" lang="en-IN" sz="1200"/>
              <a:t>प्रोत्साहन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उनके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मजा</a:t>
            </a:r>
            <a:r>
              <a:rPr dirty="0" lang="en-IN" sz="1200"/>
              <a:t> </a:t>
            </a:r>
            <a:r>
              <a:rPr dirty="0" err="1" lang="en-IN" sz="1200"/>
              <a:t>ले</a:t>
            </a:r>
            <a:r>
              <a:rPr dirty="0" lang="en-IN" sz="1200"/>
              <a:t>।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शिक्षक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तरह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पेश</a:t>
            </a:r>
            <a:r>
              <a:rPr dirty="0" lang="en-IN" sz="1200"/>
              <a:t> </a:t>
            </a:r>
            <a:r>
              <a:rPr dirty="0" err="1" lang="en-IN" sz="1200"/>
              <a:t>आएं</a:t>
            </a:r>
            <a:r>
              <a:rPr dirty="0" lang="en-IN" sz="1200"/>
              <a:t> </a:t>
            </a:r>
            <a:r>
              <a:rPr dirty="0" err="1" lang="en-IN" sz="1200"/>
              <a:t>बल्कि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बड़े</a:t>
            </a:r>
            <a:r>
              <a:rPr dirty="0" lang="en-IN" sz="1200"/>
              <a:t> </a:t>
            </a:r>
            <a:r>
              <a:rPr dirty="0" err="1" lang="en-IN" sz="1200"/>
              <a:t>उम्र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साथी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तरह</a:t>
            </a:r>
            <a:r>
              <a:rPr dirty="0" lang="en-IN" sz="1200"/>
              <a:t> </a:t>
            </a:r>
            <a:r>
              <a:rPr dirty="0" err="1" lang="en-IN" sz="1200"/>
              <a:t>बर्ताव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237926985"/>
      </p:ext>
    </p:extLst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0" y="831"/>
            <a:ext cx="5326063" cy="7174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28800" y="302950"/>
            <a:ext cx="31972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err="1" lang="en-IN" sz="2800"/>
              <a:t>खेल</a:t>
            </a:r>
            <a:r>
              <a:rPr b="1" dirty="0" lang="en-IN" sz="2800"/>
              <a:t> </a:t>
            </a:r>
            <a:r>
              <a:rPr b="1" dirty="0" err="1" lang="en-IN" sz="2800"/>
              <a:t>में</a:t>
            </a:r>
            <a:r>
              <a:rPr b="1" dirty="0" lang="en-IN" sz="2800"/>
              <a:t> </a:t>
            </a:r>
            <a:r>
              <a:rPr b="1" dirty="0" err="1" lang="en-IN" sz="2800"/>
              <a:t>नए</a:t>
            </a:r>
            <a:r>
              <a:rPr b="1" dirty="0" lang="en-IN" sz="2800"/>
              <a:t> </a:t>
            </a:r>
            <a:r>
              <a:rPr b="1" dirty="0" err="1" lang="en-IN" sz="2800"/>
              <a:t>तरीके</a:t>
            </a:r>
            <a:r>
              <a:rPr b="1" dirty="0" lang="en-IN" sz="2800"/>
              <a:t> </a:t>
            </a:r>
            <a:r>
              <a:rPr b="1" dirty="0" err="1" lang="en-IN" sz="2800"/>
              <a:t>जोड़ने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कुछ</a:t>
            </a:r>
            <a:r>
              <a:rPr b="1" dirty="0" lang="en-IN" sz="2800"/>
              <a:t> </a:t>
            </a:r>
            <a:r>
              <a:rPr b="1" dirty="0" err="1" lang="en-IN" sz="2800"/>
              <a:t>सुझाव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495424" y="2241428"/>
            <a:ext cx="3530601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600"/>
              <a:t>हर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  <a:r>
              <a:rPr dirty="0" err="1" lang="en-IN" sz="1600"/>
              <a:t>में</a:t>
            </a:r>
            <a:r>
              <a:rPr dirty="0" lang="en-IN" sz="1600"/>
              <a:t>, </a:t>
            </a:r>
            <a:r>
              <a:rPr dirty="0" err="1" lang="en-IN" sz="1600"/>
              <a:t>जितना</a:t>
            </a:r>
            <a:r>
              <a:rPr dirty="0" lang="en-IN" sz="1600"/>
              <a:t> </a:t>
            </a:r>
            <a:r>
              <a:rPr dirty="0" err="1" lang="en-IN" sz="1600"/>
              <a:t>ज्यादा</a:t>
            </a:r>
            <a:r>
              <a:rPr dirty="0" lang="en-IN" sz="1600"/>
              <a:t> </a:t>
            </a:r>
            <a:r>
              <a:rPr dirty="0" err="1" lang="en-IN" sz="1600"/>
              <a:t>हो</a:t>
            </a:r>
            <a:r>
              <a:rPr dirty="0" lang="en-IN" sz="1600"/>
              <a:t> </a:t>
            </a:r>
            <a:r>
              <a:rPr dirty="0" err="1" lang="en-IN" sz="1600"/>
              <a:t>सके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इनका</a:t>
            </a:r>
            <a:r>
              <a:rPr dirty="0" lang="en-IN" sz="1600"/>
              <a:t> </a:t>
            </a:r>
            <a:r>
              <a:rPr dirty="0" err="1" lang="en-IN" sz="1600"/>
              <a:t>उपयोग</a:t>
            </a:r>
            <a:r>
              <a:rPr dirty="0" lang="en-IN" sz="1600"/>
              <a:t> </a:t>
            </a:r>
            <a:r>
              <a:rPr dirty="0" err="1" lang="en-IN" sz="1600"/>
              <a:t>करें</a:t>
            </a:r>
            <a:r>
              <a:rPr dirty="0" lang="en-IN" sz="16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97000" y="2920243"/>
            <a:ext cx="3629025" cy="4247317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200"/>
              <a:t>कोई</a:t>
            </a:r>
            <a:r>
              <a:rPr dirty="0" lang="en-IN" sz="1200"/>
              <a:t> </a:t>
            </a:r>
            <a:r>
              <a:rPr dirty="0" err="1" lang="en-IN" sz="1200"/>
              <a:t>भी</a:t>
            </a:r>
            <a:r>
              <a:rPr dirty="0" lang="en-IN" sz="1200"/>
              <a:t> </a:t>
            </a:r>
            <a:r>
              <a:rPr dirty="0" err="1" lang="en-IN" sz="1200"/>
              <a:t>गतिविधि</a:t>
            </a:r>
            <a:r>
              <a:rPr dirty="0" lang="en-IN" sz="1200"/>
              <a:t> </a:t>
            </a:r>
            <a:r>
              <a:rPr dirty="0" err="1" lang="en-IN" sz="1200"/>
              <a:t>चीज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खिलौना</a:t>
            </a:r>
            <a:r>
              <a:rPr dirty="0" lang="en-IN" sz="1200"/>
              <a:t> </a:t>
            </a:r>
            <a:r>
              <a:rPr dirty="0" err="1" lang="en-IN" sz="1200"/>
              <a:t>बदलते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चुनने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मौका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चीज</a:t>
            </a:r>
            <a:r>
              <a:rPr dirty="0" lang="en-IN" sz="1200"/>
              <a:t> </a:t>
            </a:r>
            <a:r>
              <a:rPr dirty="0" err="1" lang="en-IN" sz="1200"/>
              <a:t>दिखा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पूछें</a:t>
            </a:r>
            <a:r>
              <a:rPr dirty="0" lang="en-IN" sz="1200"/>
              <a:t> "</a:t>
            </a:r>
            <a:r>
              <a:rPr dirty="0" err="1" lang="en-IN" sz="1200"/>
              <a:t>तुम्हें</a:t>
            </a:r>
            <a:r>
              <a:rPr dirty="0" lang="en-IN" sz="1200"/>
              <a:t> </a:t>
            </a:r>
          </a:p>
          <a:p>
            <a:pPr algn="r"/>
            <a:r>
              <a:rPr dirty="0" err="1" lang="en-IN" sz="1200"/>
              <a:t>पहले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चाहिए</a:t>
            </a:r>
            <a:r>
              <a:rPr dirty="0" lang="en-IN" sz="1200"/>
              <a:t>?"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जवाब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इंतजार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जवाब</a:t>
            </a:r>
            <a:r>
              <a:rPr dirty="0" lang="en-IN" sz="1200"/>
              <a:t> </a:t>
            </a:r>
            <a:r>
              <a:rPr dirty="0" err="1" lang="en-IN" sz="1200"/>
              <a:t>देने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चीज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शाबाशी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</a:t>
            </a:r>
          </a:p>
          <a:p>
            <a:pPr algn="r"/>
            <a:endParaRPr dirty="0" lang="en-US" sz="1200"/>
          </a:p>
          <a:p>
            <a:pPr algn="r"/>
            <a:r>
              <a:rPr dirty="0" err="1" lang="en-IN" sz="1200"/>
              <a:t>सामान्य</a:t>
            </a:r>
            <a:r>
              <a:rPr dirty="0" lang="en-IN" sz="1200"/>
              <a:t> </a:t>
            </a:r>
            <a:r>
              <a:rPr dirty="0" err="1" lang="en-IN" sz="1200"/>
              <a:t>गतिविधियों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चित्र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फोटो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दिखा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उनका</a:t>
            </a:r>
            <a:r>
              <a:rPr dirty="0" lang="en-IN" sz="1200"/>
              <a:t> </a:t>
            </a:r>
            <a:r>
              <a:rPr dirty="0" err="1" lang="en-IN" sz="1200"/>
              <a:t>क्रम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समझायें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मिलकर</a:t>
            </a:r>
            <a:r>
              <a:rPr dirty="0" lang="en-IN" sz="1200"/>
              <a:t> </a:t>
            </a:r>
            <a:r>
              <a:rPr dirty="0" err="1" lang="en-IN" sz="1200"/>
              <a:t>बाल-गीत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गाना</a:t>
            </a:r>
            <a:r>
              <a:rPr dirty="0" lang="en-IN" sz="1200"/>
              <a:t> </a:t>
            </a:r>
            <a:r>
              <a:rPr dirty="0" err="1" lang="en-IN" sz="1200"/>
              <a:t>गायें</a:t>
            </a:r>
            <a:r>
              <a:rPr dirty="0" lang="en-IN" sz="1200"/>
              <a:t>। </a:t>
            </a:r>
            <a:r>
              <a:rPr dirty="0" err="1" lang="en-IN" sz="1200"/>
              <a:t>घर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कार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मनपसंद</a:t>
            </a:r>
            <a:r>
              <a:rPr dirty="0" lang="en-IN" sz="1200"/>
              <a:t> </a:t>
            </a:r>
            <a:r>
              <a:rPr dirty="0" err="1" lang="en-IN" sz="1200"/>
              <a:t>गाने</a:t>
            </a:r>
            <a:r>
              <a:rPr dirty="0" lang="en-IN" sz="1200"/>
              <a:t> </a:t>
            </a:r>
            <a:r>
              <a:rPr dirty="0" err="1" lang="en-IN" sz="1200"/>
              <a:t>बजायें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गाने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प्रशंसा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अपनी</a:t>
            </a:r>
            <a:r>
              <a:rPr dirty="0" lang="en-IN" sz="1200"/>
              <a:t> </a:t>
            </a:r>
            <a:r>
              <a:rPr dirty="0" err="1" lang="en-IN" sz="1200"/>
              <a:t>जिज्ञासा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रुचि</a:t>
            </a:r>
            <a:r>
              <a:rPr dirty="0" lang="en-IN" sz="1200"/>
              <a:t> </a:t>
            </a:r>
            <a:r>
              <a:rPr dirty="0" err="1" lang="en-IN" sz="1200"/>
              <a:t>बांटे</a:t>
            </a:r>
            <a:r>
              <a:rPr dirty="0" lang="en-IN" sz="1200"/>
              <a:t>, </a:t>
            </a:r>
            <a:r>
              <a:rPr dirty="0" err="1" lang="en-IN" sz="1200"/>
              <a:t>इससे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अर्थ</a:t>
            </a:r>
            <a:r>
              <a:rPr dirty="0" lang="en-IN" sz="1200"/>
              <a:t> </a:t>
            </a:r>
            <a:r>
              <a:rPr dirty="0" err="1" lang="en-IN" sz="1200"/>
              <a:t>समझता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, </a:t>
            </a:r>
            <a:r>
              <a:rPr dirty="0" err="1" lang="en-IN" sz="1200"/>
              <a:t>जो</a:t>
            </a:r>
            <a:r>
              <a:rPr dirty="0" lang="en-IN" sz="1200"/>
              <a:t> </a:t>
            </a:r>
            <a:r>
              <a:rPr dirty="0" err="1" lang="en-IN" sz="1200"/>
              <a:t>भाषा</a:t>
            </a:r>
            <a:r>
              <a:rPr dirty="0" lang="en-IN" sz="1200"/>
              <a:t> </a:t>
            </a:r>
            <a:r>
              <a:rPr dirty="0" err="1" lang="en-IN" sz="1200"/>
              <a:t>सीखने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सामाजिक</a:t>
            </a:r>
            <a:r>
              <a:rPr dirty="0" lang="en-IN" sz="1200"/>
              <a:t> </a:t>
            </a:r>
            <a:r>
              <a:rPr dirty="0" err="1" lang="en-IN" sz="1200"/>
              <a:t>भागीदारी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आवश्यक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दिलचस्प</a:t>
            </a:r>
            <a:r>
              <a:rPr dirty="0" lang="en-IN" sz="1200"/>
              <a:t> </a:t>
            </a:r>
            <a:r>
              <a:rPr dirty="0" err="1" lang="en-IN" sz="1200"/>
              <a:t>चीजों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गतिविधियों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ओर</a:t>
            </a:r>
            <a:r>
              <a:rPr dirty="0" lang="en-IN" sz="1200"/>
              <a:t> </a:t>
            </a:r>
            <a:r>
              <a:rPr dirty="0" err="1" lang="en-IN" sz="1200"/>
              <a:t>जो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पसंद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, </a:t>
            </a:r>
            <a:r>
              <a:rPr dirty="0" err="1" lang="en-IN" sz="1200"/>
              <a:t>उंगली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इशारा</a:t>
            </a:r>
            <a:r>
              <a:rPr dirty="0" lang="en-IN" sz="1200"/>
              <a:t> </a:t>
            </a:r>
            <a:r>
              <a:rPr dirty="0" err="1" lang="en-IN" sz="1200"/>
              <a:t>करके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दिखायें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देखने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उसका</a:t>
            </a:r>
            <a:r>
              <a:rPr dirty="0" lang="en-IN" sz="1200"/>
              <a:t> </a:t>
            </a:r>
            <a:r>
              <a:rPr dirty="0" err="1" lang="en-IN" sz="1200"/>
              <a:t>नाम</a:t>
            </a:r>
            <a:r>
              <a:rPr dirty="0" lang="en-IN" sz="1200"/>
              <a:t> </a:t>
            </a:r>
            <a:r>
              <a:rPr dirty="0" err="1" lang="en-IN" sz="1200"/>
              <a:t>लें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उत्साहित</a:t>
            </a:r>
            <a:r>
              <a:rPr dirty="0" lang="en-IN" sz="1200"/>
              <a:t> </a:t>
            </a:r>
            <a:r>
              <a:rPr dirty="0" err="1" lang="en-IN" sz="1200"/>
              <a:t>भाव</a:t>
            </a:r>
            <a:r>
              <a:rPr dirty="0" lang="en-IN" sz="1200"/>
              <a:t> </a:t>
            </a:r>
            <a:r>
              <a:rPr dirty="0" err="1" lang="en-IN" sz="1200"/>
              <a:t>दिखायें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उस</a:t>
            </a:r>
            <a:r>
              <a:rPr dirty="0" lang="en-IN" sz="1200"/>
              <a:t> </a:t>
            </a:r>
            <a:r>
              <a:rPr dirty="0" err="1" lang="en-IN" sz="1200"/>
              <a:t>चीज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नाम</a:t>
            </a:r>
            <a:r>
              <a:rPr dirty="0" lang="en-IN" sz="1200"/>
              <a:t> </a:t>
            </a:r>
            <a:r>
              <a:rPr dirty="0" err="1" lang="en-IN" sz="1200"/>
              <a:t>लेने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दिखाने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प्रेरित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पूछें</a:t>
            </a:r>
            <a:r>
              <a:rPr dirty="0" lang="en-IN" sz="1200"/>
              <a:t> "----- </a:t>
            </a:r>
            <a:r>
              <a:rPr dirty="0" err="1" lang="en-IN" sz="1200"/>
              <a:t>कहां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"।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प्रयास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प्रशंसा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 </a:t>
            </a:r>
            <a:r>
              <a:rPr dirty="0" err="1" lang="en-IN" sz="1200"/>
              <a:t>जितना</a:t>
            </a:r>
            <a:r>
              <a:rPr dirty="0" lang="en-IN" sz="1200"/>
              <a:t> </a:t>
            </a:r>
            <a:r>
              <a:rPr dirty="0" err="1" lang="en-IN" sz="1200"/>
              <a:t>अधिक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इसका</a:t>
            </a:r>
            <a:r>
              <a:rPr dirty="0" lang="en-IN" sz="1200"/>
              <a:t> </a:t>
            </a:r>
            <a:r>
              <a:rPr dirty="0" err="1" lang="en-IN" sz="1200"/>
              <a:t>आनंद</a:t>
            </a:r>
            <a:r>
              <a:rPr dirty="0" lang="en-IN" sz="1200"/>
              <a:t> </a:t>
            </a:r>
            <a:r>
              <a:rPr dirty="0" err="1" lang="en-IN" sz="1200"/>
              <a:t>लेंगे</a:t>
            </a:r>
            <a:r>
              <a:rPr dirty="0" lang="en-IN" sz="1200"/>
              <a:t> </a:t>
            </a:r>
            <a:r>
              <a:rPr dirty="0" err="1" lang="en-IN" sz="1200"/>
              <a:t>उतना</a:t>
            </a:r>
            <a:r>
              <a:rPr dirty="0" lang="en-IN" sz="1200"/>
              <a:t> </a:t>
            </a:r>
            <a:r>
              <a:rPr dirty="0" err="1" lang="en-IN" sz="1200"/>
              <a:t>ज्यादा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कोशिश</a:t>
            </a:r>
            <a:r>
              <a:rPr dirty="0" lang="en-IN" sz="1200"/>
              <a:t> </a:t>
            </a:r>
            <a:r>
              <a:rPr dirty="0" err="1" lang="en-IN" sz="1200"/>
              <a:t>करेगा</a:t>
            </a:r>
            <a:r>
              <a:rPr dirty="0" lang="en-IN" sz="1200"/>
              <a:t>।</a:t>
            </a:r>
          </a:p>
          <a:p>
            <a:pPr algn="r"/>
            <a:endParaRPr dirty="0" lang="en-IN" sz="1200"/>
          </a:p>
        </p:txBody>
      </p:sp>
    </p:spTree>
    <p:extLst>
      <p:ext uri="{BB962C8B-B14F-4D97-AF65-F5344CB8AC3E}">
        <p14:creationId xmlns:p14="http://schemas.microsoft.com/office/powerpoint/2010/main" val="2820836523"/>
      </p:ext>
    </p:extLst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"/>
          <a:stretch/>
        </p:blipFill>
        <p:spPr>
          <a:xfrm>
            <a:off x="0" y="831"/>
            <a:ext cx="5326063" cy="71238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8300" y="223838"/>
            <a:ext cx="5067300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b="1" dirty="0" lang="hi-IN" sz="2800"/>
              <a:t> खेल</a:t>
            </a:r>
            <a:r>
              <a:rPr b="1" dirty="0" lang="en-US" sz="2800"/>
              <a:t> </a:t>
            </a:r>
            <a:r>
              <a:rPr b="1" dirty="0" err="1" lang="en-IN" sz="2800"/>
              <a:t>में</a:t>
            </a:r>
            <a:r>
              <a:rPr b="1" dirty="0" lang="en-IN" sz="2800"/>
              <a:t> </a:t>
            </a:r>
            <a:r>
              <a:rPr b="1" dirty="0" err="1" lang="en-IN" sz="2800"/>
              <a:t>नए</a:t>
            </a:r>
            <a:r>
              <a:rPr b="1" dirty="0" lang="en-IN" sz="2800"/>
              <a:t> </a:t>
            </a:r>
            <a:r>
              <a:rPr b="1" dirty="0" err="1" lang="en-IN" sz="2800"/>
              <a:t>तरीके</a:t>
            </a:r>
            <a:r>
              <a:rPr b="1" dirty="0" lang="en-IN" sz="2800"/>
              <a:t> </a:t>
            </a:r>
            <a:r>
              <a:rPr b="1" dirty="0" err="1" lang="en-IN" sz="2800"/>
              <a:t>जोड़ने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कुछ</a:t>
            </a:r>
            <a:r>
              <a:rPr b="1" dirty="0" lang="en-IN" sz="2800"/>
              <a:t> </a:t>
            </a:r>
            <a:r>
              <a:rPr b="1" dirty="0" err="1" lang="en-IN" sz="2800"/>
              <a:t>सुझाव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368300" y="2001323"/>
            <a:ext cx="3530600" cy="495520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400"/>
              <a:t>आपसी</a:t>
            </a:r>
            <a:r>
              <a:rPr dirty="0" lang="en-IN" sz="1400"/>
              <a:t> </a:t>
            </a:r>
            <a:r>
              <a:rPr dirty="0" err="1" lang="en-IN" sz="1400"/>
              <a:t>सहयोग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बांट</a:t>
            </a:r>
            <a:r>
              <a:rPr dirty="0" lang="en-IN" sz="1400"/>
              <a:t> </a:t>
            </a:r>
            <a:r>
              <a:rPr dirty="0" err="1" lang="en-IN" sz="1400"/>
              <a:t>कर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बारी-बारी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खेलना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किसी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, </a:t>
            </a:r>
            <a:r>
              <a:rPr dirty="0" err="1" lang="en-IN" sz="1400"/>
              <a:t>जैसे</a:t>
            </a:r>
            <a:r>
              <a:rPr dirty="0" lang="en-IN" sz="1400"/>
              <a:t> </a:t>
            </a:r>
            <a:r>
              <a:rPr dirty="0" err="1" lang="en-IN" sz="1400"/>
              <a:t>कार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चलाने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बॉल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आपस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बारी</a:t>
            </a:r>
            <a:r>
              <a:rPr dirty="0" lang="en-IN" sz="1400"/>
              <a:t> </a:t>
            </a:r>
            <a:r>
              <a:rPr dirty="0" err="1" lang="en-IN" sz="1400"/>
              <a:t>लें</a:t>
            </a:r>
            <a:r>
              <a:rPr dirty="0" lang="en-IN" sz="1400"/>
              <a:t>। </a:t>
            </a:r>
            <a:r>
              <a:rPr dirty="0" err="1" lang="en-IN" sz="1400"/>
              <a:t>किताबें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चित्र</a:t>
            </a:r>
            <a:r>
              <a:rPr dirty="0" lang="en-IN" sz="1400"/>
              <a:t> </a:t>
            </a:r>
            <a:r>
              <a:rPr dirty="0" err="1" lang="en-IN" sz="1400"/>
              <a:t>दिखाते</a:t>
            </a:r>
            <a:r>
              <a:rPr dirty="0" lang="en-IN" sz="1400"/>
              <a:t> </a:t>
            </a:r>
            <a:r>
              <a:rPr dirty="0" err="1" lang="en-IN" sz="1400"/>
              <a:t>समय</a:t>
            </a:r>
            <a:r>
              <a:rPr dirty="0" lang="en-IN" sz="1400"/>
              <a:t> </a:t>
            </a:r>
            <a:r>
              <a:rPr dirty="0" err="1" lang="en-IN" sz="1400"/>
              <a:t>कहें</a:t>
            </a:r>
            <a:r>
              <a:rPr dirty="0" lang="en-IN" sz="1400"/>
              <a:t> "</a:t>
            </a:r>
            <a:r>
              <a:rPr dirty="0" err="1" lang="en-IN" sz="1400"/>
              <a:t>मैं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देखना</a:t>
            </a:r>
            <a:r>
              <a:rPr dirty="0" lang="en-IN" sz="1400"/>
              <a:t> </a:t>
            </a:r>
            <a:r>
              <a:rPr dirty="0" err="1" lang="en-IN" sz="1400"/>
              <a:t>चाहता</a:t>
            </a:r>
            <a:r>
              <a:rPr dirty="0" lang="en-IN" sz="1400"/>
              <a:t> </a:t>
            </a:r>
            <a:r>
              <a:rPr dirty="0" err="1" lang="en-IN" sz="1400"/>
              <a:t>हूँ</a:t>
            </a:r>
            <a:r>
              <a:rPr dirty="0" lang="en-IN" sz="1400"/>
              <a:t>", </a:t>
            </a:r>
            <a:r>
              <a:rPr dirty="0" err="1" lang="en-IN" sz="1400"/>
              <a:t>चित्र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नाम</a:t>
            </a:r>
            <a:r>
              <a:rPr dirty="0" lang="en-IN" sz="1400"/>
              <a:t> </a:t>
            </a:r>
            <a:r>
              <a:rPr dirty="0" err="1" lang="en-IN" sz="1400"/>
              <a:t>बोलें</a:t>
            </a:r>
            <a:r>
              <a:rPr dirty="0" lang="en-IN" sz="1400"/>
              <a:t>, </a:t>
            </a:r>
            <a:r>
              <a:rPr dirty="0" err="1" lang="en-IN" sz="1400"/>
              <a:t>हाव-भाव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उसे</a:t>
            </a:r>
            <a:r>
              <a:rPr dirty="0" lang="en-IN" sz="1400"/>
              <a:t> </a:t>
            </a:r>
            <a:r>
              <a:rPr dirty="0" err="1" lang="en-IN" sz="1400"/>
              <a:t>दर्शायें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गतिविधि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मजा</a:t>
            </a:r>
            <a:r>
              <a:rPr dirty="0" lang="en-IN" sz="1400"/>
              <a:t> </a:t>
            </a:r>
            <a:r>
              <a:rPr dirty="0" err="1" lang="en-IN" sz="1400"/>
              <a:t>लें</a:t>
            </a:r>
            <a:r>
              <a:rPr dirty="0" lang="en-IN" sz="1400"/>
              <a:t>।</a:t>
            </a:r>
          </a:p>
          <a:p>
            <a:r>
              <a:rPr dirty="0" lang="en-IN" sz="1400"/>
              <a:t> </a:t>
            </a:r>
          </a:p>
          <a:p>
            <a:r>
              <a:rPr dirty="0" err="1" lang="en-IN" sz="1400"/>
              <a:t>चीजें</a:t>
            </a:r>
            <a:r>
              <a:rPr dirty="0" lang="en-IN" sz="1400"/>
              <a:t> </a:t>
            </a:r>
            <a:r>
              <a:rPr dirty="0" err="1" lang="en-IN" sz="1400"/>
              <a:t>छांटना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गिनना</a:t>
            </a:r>
            <a:r>
              <a:rPr dirty="0" lang="en-IN" sz="1400"/>
              <a:t>: </a:t>
            </a:r>
            <a:r>
              <a:rPr dirty="0" err="1" lang="en-IN" sz="1400"/>
              <a:t>करीब</a:t>
            </a:r>
            <a:r>
              <a:rPr dirty="0" lang="en-IN" sz="1400"/>
              <a:t> 18 </a:t>
            </a:r>
            <a:r>
              <a:rPr dirty="0" err="1" lang="en-IN" sz="1400"/>
              <a:t>महीनों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चीजों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रंग,आकार</a:t>
            </a:r>
            <a:r>
              <a:rPr dirty="0" lang="en-IN" sz="1400"/>
              <a:t>(</a:t>
            </a:r>
            <a:r>
              <a:rPr dirty="0" err="1" lang="en-IN" sz="1400"/>
              <a:t>गोल,चौकोर,तिकोन</a:t>
            </a:r>
            <a:r>
              <a:rPr dirty="0" lang="en-IN" sz="1400"/>
              <a:t>)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छांटें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गिनें</a:t>
            </a:r>
            <a:r>
              <a:rPr dirty="0" lang="en-IN" sz="1400"/>
              <a:t>, </a:t>
            </a:r>
            <a:r>
              <a:rPr dirty="0" err="1" lang="en-IN" sz="1400"/>
              <a:t>जैसे</a:t>
            </a:r>
            <a:r>
              <a:rPr dirty="0" lang="en-IN" sz="1400"/>
              <a:t> "</a:t>
            </a:r>
            <a:r>
              <a:rPr dirty="0" err="1" lang="en-IN" sz="1400"/>
              <a:t>कौन</a:t>
            </a:r>
            <a:r>
              <a:rPr dirty="0" lang="en-IN" sz="1400"/>
              <a:t> </a:t>
            </a:r>
            <a:r>
              <a:rPr dirty="0" err="1" lang="en-IN" sz="1400"/>
              <a:t>सा</a:t>
            </a:r>
            <a:r>
              <a:rPr dirty="0" lang="en-IN" sz="1400"/>
              <a:t> </a:t>
            </a:r>
            <a:r>
              <a:rPr dirty="0" err="1" lang="en-IN" sz="1400"/>
              <a:t>रंग</a:t>
            </a:r>
            <a:r>
              <a:rPr dirty="0" lang="en-IN" sz="1400"/>
              <a:t> </a:t>
            </a:r>
            <a:r>
              <a:rPr dirty="0" err="1" lang="en-IN" sz="1400"/>
              <a:t>चाहिए</a:t>
            </a:r>
            <a:r>
              <a:rPr dirty="0" lang="en-IN" sz="1400"/>
              <a:t>?," </a:t>
            </a:r>
            <a:r>
              <a:rPr dirty="0" err="1" lang="en-IN" sz="1400"/>
              <a:t>सभी</a:t>
            </a:r>
            <a:r>
              <a:rPr dirty="0" lang="en-IN" sz="1400"/>
              <a:t> </a:t>
            </a:r>
            <a:r>
              <a:rPr dirty="0" err="1" lang="en-IN" sz="1400"/>
              <a:t>लाल</a:t>
            </a:r>
            <a:r>
              <a:rPr dirty="0" lang="en-IN" sz="1400"/>
              <a:t> </a:t>
            </a:r>
            <a:r>
              <a:rPr dirty="0" err="1" lang="en-IN" sz="1400"/>
              <a:t>रंग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चीजें</a:t>
            </a:r>
            <a:r>
              <a:rPr dirty="0" lang="en-IN" sz="1400"/>
              <a:t> </a:t>
            </a:r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डिब्बे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रख</a:t>
            </a:r>
            <a:r>
              <a:rPr dirty="0" lang="en-IN" sz="1400"/>
              <a:t> </a:t>
            </a:r>
            <a:r>
              <a:rPr dirty="0" err="1" lang="en-IN" sz="1400"/>
              <a:t>दो</a:t>
            </a:r>
            <a:r>
              <a:rPr dirty="0" lang="en-IN" sz="1400"/>
              <a:t>", "</a:t>
            </a:r>
            <a:r>
              <a:rPr dirty="0" err="1" lang="en-IN" sz="1400"/>
              <a:t>अब</a:t>
            </a:r>
            <a:r>
              <a:rPr dirty="0" lang="en-IN" sz="1400"/>
              <a:t> </a:t>
            </a:r>
            <a:r>
              <a:rPr dirty="0" err="1" lang="en-IN" sz="1400"/>
              <a:t>आपके</a:t>
            </a:r>
            <a:r>
              <a:rPr dirty="0" lang="en-IN" sz="1400"/>
              <a:t> </a:t>
            </a:r>
            <a:r>
              <a:rPr dirty="0" err="1" lang="en-IN" sz="1400"/>
              <a:t>पास</a:t>
            </a:r>
            <a:r>
              <a:rPr dirty="0" lang="en-IN" sz="1400"/>
              <a:t> </a:t>
            </a:r>
            <a:r>
              <a:rPr dirty="0" err="1" lang="en-IN" sz="1400"/>
              <a:t>कितनी</a:t>
            </a:r>
            <a:r>
              <a:rPr dirty="0" lang="en-IN" sz="1400"/>
              <a:t> </a:t>
            </a:r>
            <a:r>
              <a:rPr dirty="0" err="1" lang="en-IN" sz="1400"/>
              <a:t>चीजें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?"। </a:t>
            </a:r>
            <a:r>
              <a:rPr dirty="0" err="1" lang="en-IN" sz="1400"/>
              <a:t>ऐसा</a:t>
            </a:r>
            <a:r>
              <a:rPr dirty="0" lang="en-IN" sz="1400"/>
              <a:t> </a:t>
            </a:r>
            <a:r>
              <a:rPr dirty="0" err="1" lang="en-IN" sz="1400"/>
              <a:t>मजा</a:t>
            </a:r>
            <a:r>
              <a:rPr dirty="0" lang="en-IN" sz="1400"/>
              <a:t> </a:t>
            </a:r>
            <a:r>
              <a:rPr dirty="0" err="1" lang="en-IN" sz="1400"/>
              <a:t>लेते</a:t>
            </a:r>
            <a:r>
              <a:rPr dirty="0" lang="en-IN" sz="1400"/>
              <a:t> </a:t>
            </a:r>
            <a:r>
              <a:rPr dirty="0" err="1" lang="en-IN" sz="1400"/>
              <a:t>हुए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, </a:t>
            </a:r>
            <a:r>
              <a:rPr dirty="0" err="1" lang="en-IN" sz="1400"/>
              <a:t>उससे</a:t>
            </a:r>
            <a:r>
              <a:rPr dirty="0" lang="en-IN" sz="1400"/>
              <a:t> </a:t>
            </a:r>
            <a:r>
              <a:rPr dirty="0" err="1" lang="en-IN" sz="1400"/>
              <a:t>बच्चा</a:t>
            </a:r>
            <a:r>
              <a:rPr dirty="0" lang="en-IN" sz="1400"/>
              <a:t> </a:t>
            </a:r>
            <a:r>
              <a:rPr dirty="0" err="1" lang="en-IN" sz="1400"/>
              <a:t>ज्यादा</a:t>
            </a:r>
            <a:r>
              <a:rPr dirty="0" lang="en-IN" sz="1400"/>
              <a:t> </a:t>
            </a:r>
            <a:r>
              <a:rPr dirty="0" err="1" lang="en-IN" sz="1400"/>
              <a:t>सीखेगा</a:t>
            </a:r>
            <a:r>
              <a:rPr dirty="0" lang="en-IN" sz="1400"/>
              <a:t>।</a:t>
            </a:r>
          </a:p>
          <a:p>
            <a:r>
              <a:rPr dirty="0" lang="en-IN" sz="1400"/>
              <a:t> </a:t>
            </a:r>
          </a:p>
          <a:p>
            <a:r>
              <a:rPr dirty="0" err="1" lang="en-IN" sz="1400"/>
              <a:t>संकेत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हाव-भाव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प्रयोग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: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समय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सीखने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शानदार</a:t>
            </a:r>
            <a:r>
              <a:rPr dirty="0" lang="en-IN" sz="1400"/>
              <a:t> </a:t>
            </a:r>
            <a:r>
              <a:rPr dirty="0" err="1" lang="en-IN" sz="1400"/>
              <a:t>मौका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 </a:t>
            </a:r>
            <a:r>
              <a:rPr dirty="0" err="1" lang="en-IN" sz="1400"/>
              <a:t>जब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कुछ</a:t>
            </a:r>
            <a:r>
              <a:rPr dirty="0" lang="en-IN" sz="1400"/>
              <a:t> </a:t>
            </a:r>
            <a:r>
              <a:rPr dirty="0" err="1" lang="en-IN" sz="1400"/>
              <a:t>बता</a:t>
            </a:r>
            <a:r>
              <a:rPr dirty="0" lang="en-IN" sz="1400"/>
              <a:t> </a:t>
            </a:r>
            <a:r>
              <a:rPr dirty="0" err="1" lang="en-IN" sz="1400"/>
              <a:t>रहे</a:t>
            </a:r>
            <a:r>
              <a:rPr dirty="0" lang="en-IN" sz="1400"/>
              <a:t> </a:t>
            </a:r>
            <a:r>
              <a:rPr dirty="0" err="1" lang="en-IN" sz="1400"/>
              <a:t>हों</a:t>
            </a:r>
            <a:r>
              <a:rPr dirty="0" lang="en-IN" sz="1400"/>
              <a:t>, </a:t>
            </a:r>
            <a:r>
              <a:rPr dirty="0" err="1" lang="en-IN" sz="1400"/>
              <a:t>दिखा</a:t>
            </a:r>
            <a:r>
              <a:rPr dirty="0" lang="en-IN" sz="1400"/>
              <a:t> </a:t>
            </a:r>
            <a:r>
              <a:rPr dirty="0" err="1" lang="en-IN" sz="1400"/>
              <a:t>रहे</a:t>
            </a:r>
            <a:r>
              <a:rPr dirty="0" lang="en-IN" sz="1400"/>
              <a:t> </a:t>
            </a:r>
            <a:r>
              <a:rPr dirty="0" err="1" lang="en-IN" sz="1400"/>
              <a:t>हों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पूछ</a:t>
            </a:r>
            <a:r>
              <a:rPr dirty="0" lang="en-IN" sz="1400"/>
              <a:t> </a:t>
            </a:r>
            <a:r>
              <a:rPr dirty="0" err="1" lang="en-IN" sz="1400"/>
              <a:t>रहे</a:t>
            </a:r>
            <a:r>
              <a:rPr dirty="0" lang="en-IN" sz="1400"/>
              <a:t> </a:t>
            </a:r>
            <a:r>
              <a:rPr dirty="0" err="1" lang="en-IN" sz="1400"/>
              <a:t>हों</a:t>
            </a:r>
            <a:r>
              <a:rPr dirty="0" lang="en-IN" sz="1400"/>
              <a:t> </a:t>
            </a:r>
            <a:r>
              <a:rPr dirty="0" err="1" lang="en-IN" sz="1400"/>
              <a:t>तब</a:t>
            </a:r>
            <a:r>
              <a:rPr dirty="0" lang="en-IN" sz="1400"/>
              <a:t> </a:t>
            </a:r>
            <a:r>
              <a:rPr dirty="0" err="1" lang="en-IN" sz="1400"/>
              <a:t>शिक्षक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तरह</a:t>
            </a:r>
            <a:r>
              <a:rPr dirty="0" lang="en-IN" sz="1400"/>
              <a:t> </a:t>
            </a:r>
            <a:r>
              <a:rPr dirty="0" err="1" lang="en-IN" sz="1400"/>
              <a:t>पढ़ाने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प्रयास</a:t>
            </a:r>
            <a:r>
              <a:rPr dirty="0" lang="en-IN" sz="1400"/>
              <a:t> </a:t>
            </a:r>
            <a:r>
              <a:rPr dirty="0" err="1" lang="en-IN" sz="1400"/>
              <a:t>ना</a:t>
            </a:r>
            <a:r>
              <a:rPr dirty="0" lang="en-IN" sz="1400"/>
              <a:t> </a:t>
            </a:r>
            <a:r>
              <a:rPr dirty="0" err="1" lang="en-IN" sz="1400"/>
              <a:t>करें,अपनी</a:t>
            </a:r>
            <a:r>
              <a:rPr dirty="0" lang="en-IN" sz="1400"/>
              <a:t> </a:t>
            </a:r>
            <a:r>
              <a:rPr dirty="0" err="1" lang="en-IN" sz="1400"/>
              <a:t>बात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मजेदार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आसान</a:t>
            </a:r>
            <a:r>
              <a:rPr dirty="0" lang="en-IN" sz="1400"/>
              <a:t> </a:t>
            </a:r>
            <a:r>
              <a:rPr dirty="0" err="1" lang="en-IN" sz="1400"/>
              <a:t>बनाएं</a:t>
            </a:r>
            <a:r>
              <a:rPr dirty="0" lang="en-IN" sz="1400"/>
              <a:t>।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तरह</a:t>
            </a:r>
            <a:r>
              <a:rPr dirty="0" lang="en-IN" sz="1400"/>
              <a:t> </a:t>
            </a:r>
            <a:r>
              <a:rPr dirty="0" err="1" lang="en-IN" sz="1400"/>
              <a:t>बोलें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अपने</a:t>
            </a:r>
            <a:r>
              <a:rPr dirty="0" lang="en-IN" sz="1400"/>
              <a:t> </a:t>
            </a:r>
            <a:r>
              <a:rPr dirty="0" err="1" lang="en-IN" sz="1400"/>
              <a:t>हाव-भाव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वैसे</a:t>
            </a:r>
            <a:r>
              <a:rPr dirty="0" lang="en-IN" sz="1400"/>
              <a:t> </a:t>
            </a:r>
            <a:r>
              <a:rPr dirty="0" err="1" lang="en-IN" sz="1400"/>
              <a:t>ही</a:t>
            </a:r>
            <a:r>
              <a:rPr dirty="0" lang="en-IN" sz="1400"/>
              <a:t> </a:t>
            </a:r>
            <a:r>
              <a:rPr dirty="0" err="1" lang="en-IN" sz="1400"/>
              <a:t>रखें</a:t>
            </a:r>
            <a:r>
              <a:rPr dirty="0" lang="en-IN" sz="1400"/>
              <a:t>।</a:t>
            </a:r>
          </a:p>
          <a:p>
            <a:r>
              <a:rPr dirty="0" lang="en-IN" sz="1400"/>
              <a:t> </a:t>
            </a:r>
          </a:p>
          <a:p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प्रयास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सराहना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गलतियों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नजरअंदाज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893283787"/>
      </p:ext>
    </p:extLst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"/>
          <a:stretch/>
        </p:blipFill>
        <p:spPr>
          <a:xfrm>
            <a:off x="0" y="831"/>
            <a:ext cx="5326063" cy="71111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4176" y="277550"/>
            <a:ext cx="45815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err="1" lang="en-IN" sz="2800"/>
              <a:t>अगर</a:t>
            </a:r>
            <a:r>
              <a:rPr b="1" dirty="0" lang="en-IN" sz="2800"/>
              <a:t> </a:t>
            </a:r>
            <a:r>
              <a:rPr b="1" dirty="0" err="1" lang="en-IN" sz="2800"/>
              <a:t>बच्चा</a:t>
            </a:r>
            <a:r>
              <a:rPr b="1" dirty="0" lang="en-IN" sz="2800"/>
              <a:t> </a:t>
            </a:r>
            <a:r>
              <a:rPr b="1" dirty="0" err="1" lang="en-IN" sz="2800"/>
              <a:t>खेलते</a:t>
            </a:r>
            <a:r>
              <a:rPr b="1" dirty="0" lang="en-IN" sz="2800"/>
              <a:t> </a:t>
            </a:r>
            <a:r>
              <a:rPr b="1" dirty="0" err="1" lang="en-IN" sz="2800"/>
              <a:t>समय</a:t>
            </a:r>
            <a:r>
              <a:rPr b="1" dirty="0" lang="en-IN" sz="2800"/>
              <a:t> </a:t>
            </a:r>
            <a:r>
              <a:rPr b="1" dirty="0" err="1" lang="en-IN" sz="2800"/>
              <a:t>अनुचित</a:t>
            </a:r>
            <a:r>
              <a:rPr b="1" dirty="0" lang="en-IN" sz="2800"/>
              <a:t> </a:t>
            </a:r>
            <a:endParaRPr dirty="0" lang="en-IN" sz="2800"/>
          </a:p>
          <a:p>
            <a:pPr algn="r"/>
            <a:r>
              <a:rPr b="1" dirty="0" err="1" lang="en-IN" sz="2800"/>
              <a:t>व्यवहार</a:t>
            </a:r>
            <a:r>
              <a:rPr b="1" dirty="0" lang="en-IN" sz="2800"/>
              <a:t> </a:t>
            </a:r>
            <a:r>
              <a:rPr b="1" dirty="0" err="1" lang="en-IN" sz="2800"/>
              <a:t>करे</a:t>
            </a:r>
            <a:r>
              <a:rPr b="1" dirty="0" lang="en-IN" sz="2800"/>
              <a:t> </a:t>
            </a:r>
            <a:r>
              <a:rPr b="1" dirty="0" err="1" lang="en-IN" sz="2800"/>
              <a:t>तो</a:t>
            </a:r>
            <a:r>
              <a:rPr b="1" dirty="0" lang="en-IN" sz="2800"/>
              <a:t> </a:t>
            </a:r>
            <a:r>
              <a:rPr b="1" dirty="0" err="1" lang="en-IN" sz="2800"/>
              <a:t>क्या</a:t>
            </a:r>
            <a:r>
              <a:rPr b="1" dirty="0" lang="en-IN" sz="2800"/>
              <a:t> </a:t>
            </a:r>
            <a:r>
              <a:rPr b="1" dirty="0" err="1" lang="en-IN" sz="2800"/>
              <a:t>करें</a:t>
            </a:r>
            <a:r>
              <a:rPr b="1" dirty="0" lang="en-IN" sz="2800"/>
              <a:t>?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038224" y="1567127"/>
            <a:ext cx="3987801" cy="1477328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600"/>
              <a:t>अगर</a:t>
            </a:r>
            <a:r>
              <a:rPr dirty="0" lang="en-IN" sz="1600"/>
              <a:t> </a:t>
            </a:r>
            <a:r>
              <a:rPr dirty="0" err="1" lang="en-IN" sz="1600"/>
              <a:t>बच्चा</a:t>
            </a:r>
            <a:r>
              <a:rPr dirty="0" lang="en-IN" sz="1600"/>
              <a:t> </a:t>
            </a:r>
            <a:r>
              <a:rPr dirty="0" err="1" lang="en-IN" sz="1600"/>
              <a:t>वस्तुओं</a:t>
            </a:r>
            <a:r>
              <a:rPr dirty="0" lang="en-IN" sz="1600"/>
              <a:t> </a:t>
            </a:r>
            <a:r>
              <a:rPr dirty="0" err="1" lang="en-IN" sz="1600"/>
              <a:t>या</a:t>
            </a:r>
            <a:r>
              <a:rPr dirty="0" lang="en-IN" sz="1600"/>
              <a:t> </a:t>
            </a:r>
            <a:r>
              <a:rPr dirty="0" err="1" lang="en-IN" sz="1600"/>
              <a:t>खिलौनों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फेंकना,मारना</a:t>
            </a:r>
            <a:r>
              <a:rPr dirty="0" lang="en-IN" sz="1600"/>
              <a:t> </a:t>
            </a:r>
            <a:r>
              <a:rPr dirty="0" err="1" lang="en-IN" sz="1600"/>
              <a:t>या</a:t>
            </a:r>
            <a:r>
              <a:rPr dirty="0" lang="en-IN" sz="1600"/>
              <a:t> </a:t>
            </a:r>
            <a:r>
              <a:rPr dirty="0" err="1" lang="en-IN" sz="1600"/>
              <a:t>कोई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अनुचित</a:t>
            </a:r>
            <a:r>
              <a:rPr dirty="0" lang="en-IN" sz="1600"/>
              <a:t> </a:t>
            </a:r>
            <a:r>
              <a:rPr dirty="0" err="1" lang="en-IN" sz="1600"/>
              <a:t>या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जोखिम</a:t>
            </a:r>
            <a:r>
              <a:rPr dirty="0" lang="en-IN" sz="1600"/>
              <a:t> </a:t>
            </a:r>
            <a:r>
              <a:rPr dirty="0" err="1" lang="en-IN" sz="1600"/>
              <a:t>भरा</a:t>
            </a:r>
            <a:r>
              <a:rPr dirty="0" lang="en-IN" sz="1600"/>
              <a:t> </a:t>
            </a:r>
            <a:r>
              <a:rPr dirty="0" err="1" lang="en-IN" sz="1600"/>
              <a:t>व्यवहार</a:t>
            </a:r>
            <a:r>
              <a:rPr dirty="0" lang="en-IN" sz="1600"/>
              <a:t> </a:t>
            </a:r>
            <a:r>
              <a:rPr dirty="0" err="1" lang="en-IN" sz="1600"/>
              <a:t>करें</a:t>
            </a:r>
            <a:r>
              <a:rPr dirty="0" lang="en-IN" sz="1600"/>
              <a:t> </a:t>
            </a:r>
            <a:r>
              <a:rPr dirty="0" err="1" lang="en-IN" sz="1600"/>
              <a:t>तो</a:t>
            </a:r>
            <a:r>
              <a:rPr dirty="0" lang="en-IN" sz="1600"/>
              <a:t> </a:t>
            </a:r>
            <a:r>
              <a:rPr dirty="0" err="1" lang="en-IN" sz="1600"/>
              <a:t>आप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अपना</a:t>
            </a:r>
            <a:r>
              <a:rPr dirty="0" lang="en-IN" sz="1600"/>
              <a:t> </a:t>
            </a:r>
            <a:r>
              <a:rPr dirty="0" err="1" lang="en-IN" sz="1600"/>
              <a:t>आपा</a:t>
            </a:r>
            <a:r>
              <a:rPr dirty="0" lang="en-IN" sz="1600"/>
              <a:t> </a:t>
            </a:r>
            <a:r>
              <a:rPr dirty="0" err="1" lang="en-IN" sz="1600"/>
              <a:t>ना</a:t>
            </a:r>
            <a:r>
              <a:rPr dirty="0" lang="en-IN" sz="1600"/>
              <a:t> </a:t>
            </a:r>
            <a:r>
              <a:rPr dirty="0" err="1" lang="en-IN" sz="1600"/>
              <a:t>खोयें</a:t>
            </a:r>
            <a:r>
              <a:rPr dirty="0" lang="en-IN" sz="1600"/>
              <a:t>, </a:t>
            </a:r>
            <a:r>
              <a:rPr dirty="0" err="1" lang="en-IN" sz="1600"/>
              <a:t>गुस्सा</a:t>
            </a:r>
            <a:r>
              <a:rPr dirty="0" lang="en-IN" sz="1600"/>
              <a:t> </a:t>
            </a:r>
            <a:r>
              <a:rPr dirty="0" err="1" lang="en-IN" sz="1600"/>
              <a:t>ना</a:t>
            </a:r>
            <a:r>
              <a:rPr dirty="0" lang="en-IN" sz="1600"/>
              <a:t> </a:t>
            </a:r>
            <a:r>
              <a:rPr dirty="0" err="1" lang="en-IN" sz="1600"/>
              <a:t>हों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मजेदार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सुखद</a:t>
            </a:r>
            <a:r>
              <a:rPr dirty="0" lang="en-IN" sz="1600"/>
              <a:t> </a:t>
            </a:r>
            <a:r>
              <a:rPr dirty="0" err="1" lang="en-IN" sz="1600"/>
              <a:t>बनाए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रखने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लिए</a:t>
            </a:r>
            <a:r>
              <a:rPr dirty="0" lang="en-IN" sz="1600"/>
              <a:t> </a:t>
            </a:r>
            <a:r>
              <a:rPr dirty="0" err="1" lang="en-IN" sz="1600"/>
              <a:t>कोई</a:t>
            </a:r>
            <a:r>
              <a:rPr dirty="0" lang="en-IN" sz="1600"/>
              <a:t> </a:t>
            </a:r>
            <a:r>
              <a:rPr dirty="0" err="1" lang="en-IN" sz="1600"/>
              <a:t>उपाय</a:t>
            </a:r>
            <a:r>
              <a:rPr dirty="0" lang="en-IN" sz="1600"/>
              <a:t> </a:t>
            </a:r>
            <a:r>
              <a:rPr dirty="0" err="1" lang="en-IN" sz="1600"/>
              <a:t>खोजें</a:t>
            </a:r>
            <a:r>
              <a:rPr dirty="0" lang="en-IN" sz="16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4200" y="3408758"/>
            <a:ext cx="3171825" cy="350865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व्यवहार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थोड़ी</a:t>
            </a:r>
            <a:r>
              <a:rPr dirty="0" lang="en-IN" sz="1200"/>
              <a:t> </a:t>
            </a:r>
            <a:r>
              <a:rPr dirty="0" err="1" lang="en-IN" sz="1200"/>
              <a:t>दूसरी</a:t>
            </a:r>
            <a:r>
              <a:rPr dirty="0" lang="en-IN" sz="1200"/>
              <a:t> </a:t>
            </a:r>
            <a:r>
              <a:rPr dirty="0" err="1" lang="en-IN" sz="1200"/>
              <a:t>दिशा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"</a:t>
            </a:r>
            <a:r>
              <a:rPr dirty="0" err="1" lang="en-IN" sz="1200"/>
              <a:t>चलो</a:t>
            </a:r>
            <a:r>
              <a:rPr dirty="0" lang="en-IN" sz="1200"/>
              <a:t> </a:t>
            </a:r>
            <a:r>
              <a:rPr dirty="0" err="1" lang="en-IN" sz="1200"/>
              <a:t>गेंद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/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टोकरी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फेंकते</a:t>
            </a:r>
            <a:r>
              <a:rPr dirty="0" lang="en-IN" sz="1200"/>
              <a:t> </a:t>
            </a:r>
            <a:r>
              <a:rPr dirty="0" err="1" lang="en-IN" sz="1200"/>
              <a:t>हैं</a:t>
            </a:r>
            <a:r>
              <a:rPr dirty="0" lang="en-IN" sz="1200"/>
              <a:t>"।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ध्यान</a:t>
            </a:r>
            <a:r>
              <a:rPr dirty="0" lang="en-IN" sz="1200"/>
              <a:t> </a:t>
            </a:r>
            <a:r>
              <a:rPr dirty="0" err="1" lang="en-IN" sz="1200"/>
              <a:t>दूसरे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ओर</a:t>
            </a:r>
            <a:r>
              <a:rPr dirty="0" lang="en-IN" sz="1200"/>
              <a:t> </a:t>
            </a:r>
            <a:r>
              <a:rPr dirty="0" err="1" lang="en-IN" sz="1200"/>
              <a:t>आकर्षित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जैसे"आहा,देखो</a:t>
            </a:r>
            <a:r>
              <a:rPr dirty="0" lang="en-IN" sz="1200"/>
              <a:t> </a:t>
            </a:r>
            <a:r>
              <a:rPr dirty="0" err="1" lang="en-IN" sz="1200"/>
              <a:t>यह</a:t>
            </a:r>
            <a:r>
              <a:rPr dirty="0" lang="en-IN" sz="1200"/>
              <a:t>—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करता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"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मजेदार</a:t>
            </a:r>
            <a:r>
              <a:rPr dirty="0" lang="en-IN" sz="1200"/>
              <a:t> </a:t>
            </a:r>
            <a:r>
              <a:rPr dirty="0" err="1" lang="en-IN" sz="1200"/>
              <a:t>गतिविधि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"</a:t>
            </a:r>
            <a:r>
              <a:rPr dirty="0" err="1" lang="en-IN" sz="1200"/>
              <a:t>मैं</a:t>
            </a:r>
            <a:r>
              <a:rPr dirty="0" lang="en-IN" sz="1200"/>
              <a:t> </a:t>
            </a:r>
            <a:r>
              <a:rPr dirty="0" err="1" lang="en-IN" sz="1200"/>
              <a:t>तुम्हें</a:t>
            </a:r>
            <a:r>
              <a:rPr dirty="0" lang="en-IN" sz="1200"/>
              <a:t> </a:t>
            </a:r>
            <a:r>
              <a:rPr dirty="0" err="1" lang="en-IN" sz="1200"/>
              <a:t>गुदगुदी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वाला</a:t>
            </a:r>
            <a:r>
              <a:rPr dirty="0" lang="en-IN" sz="1200"/>
              <a:t> </a:t>
            </a:r>
            <a:r>
              <a:rPr dirty="0" err="1" lang="en-IN" sz="1200"/>
              <a:t>हूँ</a:t>
            </a:r>
            <a:r>
              <a:rPr dirty="0" lang="en-IN" sz="1200"/>
              <a:t>"।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अगर</a:t>
            </a:r>
            <a:r>
              <a:rPr dirty="0" lang="en-IN" sz="1200"/>
              <a:t> </a:t>
            </a: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बहुत</a:t>
            </a:r>
            <a:r>
              <a:rPr dirty="0" lang="en-IN" sz="1200"/>
              <a:t> </a:t>
            </a:r>
            <a:r>
              <a:rPr dirty="0" err="1" lang="en-IN" sz="1200"/>
              <a:t>गलत</a:t>
            </a:r>
            <a:r>
              <a:rPr dirty="0" lang="en-IN" sz="1200"/>
              <a:t> </a:t>
            </a:r>
            <a:r>
              <a:rPr dirty="0" err="1" lang="en-IN" sz="1200"/>
              <a:t>काम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रहा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किसी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मारना</a:t>
            </a:r>
            <a:r>
              <a:rPr dirty="0" lang="en-IN" sz="1200"/>
              <a:t>,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दृढ़</a:t>
            </a:r>
            <a:r>
              <a:rPr dirty="0" lang="en-IN" sz="1200"/>
              <a:t> </a:t>
            </a:r>
            <a:r>
              <a:rPr dirty="0" err="1" lang="en-IN" sz="1200"/>
              <a:t>आवाज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कहें</a:t>
            </a:r>
            <a:r>
              <a:rPr dirty="0" lang="en-IN" sz="1200"/>
              <a:t> "</a:t>
            </a:r>
            <a:r>
              <a:rPr dirty="0" err="1" lang="en-IN" sz="1200"/>
              <a:t>नहीं</a:t>
            </a:r>
            <a:r>
              <a:rPr dirty="0" lang="en-IN" sz="1200"/>
              <a:t> </a:t>
            </a:r>
            <a:r>
              <a:rPr dirty="0" err="1" lang="en-IN" sz="1200"/>
              <a:t>ऐसा</a:t>
            </a:r>
            <a:r>
              <a:rPr dirty="0" lang="en-IN" sz="1200"/>
              <a:t> </a:t>
            </a:r>
            <a:r>
              <a:rPr dirty="0" err="1" lang="en-IN" sz="1200"/>
              <a:t>नहीं</a:t>
            </a:r>
            <a:r>
              <a:rPr dirty="0" lang="en-IN" sz="1200"/>
              <a:t> </a:t>
            </a:r>
            <a:r>
              <a:rPr dirty="0" err="1" lang="en-IN" sz="1200"/>
              <a:t>करो</a:t>
            </a:r>
            <a:r>
              <a:rPr dirty="0" lang="en-IN" sz="1200"/>
              <a:t>"।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यदि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रुके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पास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हटायें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अगर</a:t>
            </a:r>
            <a:r>
              <a:rPr dirty="0" lang="en-IN" sz="1200"/>
              <a:t> </a:t>
            </a:r>
            <a:r>
              <a:rPr dirty="0" err="1" lang="en-IN" sz="1200"/>
              <a:t>जरूरत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उस</a:t>
            </a:r>
            <a:r>
              <a:rPr dirty="0" lang="en-IN" sz="1200"/>
              <a:t> </a:t>
            </a:r>
            <a:r>
              <a:rPr dirty="0" err="1" lang="en-IN" sz="1200"/>
              <a:t>जगह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हटा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 </a:t>
            </a:r>
            <a:r>
              <a:rPr dirty="0" err="1" lang="en-IN" sz="1200"/>
              <a:t>लेकिन</a:t>
            </a:r>
            <a:r>
              <a:rPr dirty="0" lang="en-IN" sz="1200"/>
              <a:t> </a:t>
            </a:r>
            <a:r>
              <a:rPr dirty="0" err="1" lang="en-IN" sz="1200"/>
              <a:t>बिल्कुल</a:t>
            </a:r>
            <a:r>
              <a:rPr dirty="0" lang="en-IN" sz="1200"/>
              <a:t> </a:t>
            </a:r>
            <a:r>
              <a:rPr dirty="0" err="1" lang="en-IN" sz="1200"/>
              <a:t>नकारात्मक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होयें</a:t>
            </a:r>
            <a:r>
              <a:rPr dirty="0" lang="en-IN" sz="1200"/>
              <a:t>,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क्रोधित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होयें</a:t>
            </a:r>
            <a:r>
              <a:rPr dirty="0" lang="en-IN" sz="1200"/>
              <a:t>। </a:t>
            </a:r>
            <a:r>
              <a:rPr dirty="0" err="1" lang="en-IN" sz="1200"/>
              <a:t>थोड़ी</a:t>
            </a:r>
            <a:r>
              <a:rPr dirty="0" lang="en-IN" sz="1200"/>
              <a:t> </a:t>
            </a:r>
            <a:r>
              <a:rPr dirty="0" err="1" lang="en-IN" sz="1200"/>
              <a:t>देर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बाद</a:t>
            </a:r>
            <a:r>
              <a:rPr dirty="0" lang="en-IN" sz="1200"/>
              <a:t> </a:t>
            </a:r>
            <a:r>
              <a:rPr dirty="0" err="1" lang="en-IN" sz="1200"/>
              <a:t>अपनी</a:t>
            </a:r>
            <a:r>
              <a:rPr dirty="0" lang="en-IN" sz="1200"/>
              <a:t> </a:t>
            </a:r>
            <a:r>
              <a:rPr dirty="0" err="1" lang="en-IN" sz="1200"/>
              <a:t>आवाज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सकारात्मक</a:t>
            </a:r>
            <a:r>
              <a:rPr dirty="0" lang="en-IN" sz="1200"/>
              <a:t> </a:t>
            </a:r>
            <a:r>
              <a:rPr dirty="0" err="1" lang="en-IN" sz="1200"/>
              <a:t>बदलाव</a:t>
            </a:r>
            <a:r>
              <a:rPr dirty="0" lang="en-IN" sz="1200"/>
              <a:t> </a:t>
            </a:r>
            <a:r>
              <a:rPr dirty="0" err="1" lang="en-IN" sz="1200"/>
              <a:t>लाएं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कोई</a:t>
            </a:r>
            <a:r>
              <a:rPr dirty="0" lang="en-IN" sz="1200"/>
              <a:t> </a:t>
            </a:r>
            <a:r>
              <a:rPr dirty="0" err="1" lang="en-IN" sz="1200"/>
              <a:t>दूसरा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शुरू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"</a:t>
            </a:r>
            <a:r>
              <a:rPr dirty="0" err="1" lang="en-IN" sz="1200"/>
              <a:t>अब</a:t>
            </a:r>
            <a:r>
              <a:rPr dirty="0" lang="en-IN" sz="1200"/>
              <a:t> </a:t>
            </a:r>
            <a:r>
              <a:rPr dirty="0" err="1" lang="en-IN" sz="1200"/>
              <a:t>हम</a:t>
            </a:r>
            <a:r>
              <a:rPr dirty="0" lang="en-IN" sz="1200"/>
              <a:t> </a:t>
            </a:r>
            <a:r>
              <a:rPr dirty="0" err="1" lang="en-IN" sz="1200"/>
              <a:t>इसके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जा</a:t>
            </a:r>
            <a:r>
              <a:rPr dirty="0" lang="en-IN" sz="1200"/>
              <a:t> </a:t>
            </a:r>
            <a:r>
              <a:rPr dirty="0" err="1" lang="en-IN" sz="1200"/>
              <a:t>रहें</a:t>
            </a:r>
            <a:r>
              <a:rPr dirty="0" lang="en-IN" sz="1200"/>
              <a:t> </a:t>
            </a:r>
            <a:r>
              <a:rPr dirty="0" err="1" lang="en-IN" sz="1200"/>
              <a:t>हैं</a:t>
            </a:r>
            <a:r>
              <a:rPr dirty="0" lang="en-IN" sz="1200"/>
              <a:t>"।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ही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दूसरी</a:t>
            </a:r>
            <a:r>
              <a:rPr dirty="0" lang="en-IN" sz="1200"/>
              <a:t> </a:t>
            </a:r>
            <a:r>
              <a:rPr dirty="0" err="1" lang="en-IN" sz="1200"/>
              <a:t>गतिविधि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शुरू</a:t>
            </a:r>
            <a:r>
              <a:rPr dirty="0" lang="en-IN" sz="1200"/>
              <a:t> </a:t>
            </a:r>
            <a:r>
              <a:rPr dirty="0" err="1" lang="en-IN" sz="1200"/>
              <a:t>करे</a:t>
            </a:r>
            <a:r>
              <a:rPr dirty="0" lang="en-IN" sz="1200"/>
              <a:t> </a:t>
            </a:r>
            <a:r>
              <a:rPr dirty="0" err="1" lang="en-IN" sz="1200"/>
              <a:t>उसकी</a:t>
            </a:r>
            <a:r>
              <a:rPr dirty="0" lang="en-IN" sz="1200"/>
              <a:t> </a:t>
            </a:r>
            <a:r>
              <a:rPr dirty="0" err="1" lang="en-IN" sz="1200"/>
              <a:t>बढ़ाई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633084304"/>
      </p:ext>
    </p:extLst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0" y="831"/>
            <a:ext cx="5326063" cy="7174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8300" y="223838"/>
            <a:ext cx="5067300" cy="129266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b="1" dirty="0" err="1" lang="en-IN" sz="2800"/>
              <a:t>यदि</a:t>
            </a:r>
            <a:r>
              <a:rPr b="1" dirty="0" lang="en-IN" sz="2800"/>
              <a:t> </a:t>
            </a:r>
            <a:r>
              <a:rPr b="1" dirty="0" err="1" lang="en-IN" sz="2800"/>
              <a:t>बच्चा</a:t>
            </a:r>
            <a:r>
              <a:rPr b="1" dirty="0" lang="en-IN" sz="2800"/>
              <a:t> </a:t>
            </a:r>
            <a:r>
              <a:rPr b="1" dirty="0" err="1" lang="en-IN" sz="2800"/>
              <a:t>खेलना</a:t>
            </a:r>
            <a:r>
              <a:rPr b="1" dirty="0" lang="en-IN" sz="2800"/>
              <a:t> </a:t>
            </a:r>
            <a:r>
              <a:rPr b="1" dirty="0" err="1" lang="en-IN" sz="2800"/>
              <a:t>बंद</a:t>
            </a:r>
            <a:r>
              <a:rPr b="1" dirty="0" lang="en-IN" sz="2800"/>
              <a:t> </a:t>
            </a:r>
            <a:r>
              <a:rPr b="1" dirty="0" err="1" lang="en-IN" sz="2800"/>
              <a:t>नहीं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करना</a:t>
            </a:r>
            <a:r>
              <a:rPr b="1" dirty="0" lang="en-IN" sz="2800"/>
              <a:t> </a:t>
            </a:r>
            <a:r>
              <a:rPr b="1" dirty="0" err="1" lang="en-IN" sz="2800"/>
              <a:t>चाहता</a:t>
            </a:r>
            <a:r>
              <a:rPr b="1" dirty="0" lang="en-IN" sz="2800"/>
              <a:t> </a:t>
            </a:r>
            <a:r>
              <a:rPr b="1" dirty="0" err="1" lang="en-IN" sz="2800"/>
              <a:t>है</a:t>
            </a:r>
            <a:r>
              <a:rPr b="1" dirty="0" lang="en-IN" sz="2800"/>
              <a:t> </a:t>
            </a:r>
            <a:r>
              <a:rPr b="1" dirty="0" err="1" lang="en-IN" sz="2800"/>
              <a:t>तो</a:t>
            </a:r>
            <a:r>
              <a:rPr b="1" dirty="0" lang="en-IN" sz="2800"/>
              <a:t> </a:t>
            </a:r>
            <a:r>
              <a:rPr b="1" dirty="0" err="1" lang="en-IN" sz="2800"/>
              <a:t>क्या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करना</a:t>
            </a:r>
            <a:r>
              <a:rPr b="1" dirty="0" lang="en-IN" sz="2800"/>
              <a:t> </a:t>
            </a:r>
            <a:r>
              <a:rPr b="1" dirty="0" err="1" lang="en-IN" sz="2800"/>
              <a:t>है</a:t>
            </a:r>
            <a:r>
              <a:rPr b="1" dirty="0" lang="en-IN" sz="2800"/>
              <a:t>?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368300" y="1732329"/>
            <a:ext cx="4559300" cy="323165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400"/>
              <a:t>बदलाव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तैयारी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: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काम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बदलने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कोशिश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, </a:t>
            </a:r>
            <a:r>
              <a:rPr dirty="0" err="1" lang="en-IN" sz="1400"/>
              <a:t>जैसे</a:t>
            </a:r>
            <a:r>
              <a:rPr dirty="0" lang="en-IN" sz="1400"/>
              <a:t> "</a:t>
            </a:r>
            <a:r>
              <a:rPr dirty="0" err="1" lang="en-IN" sz="1400"/>
              <a:t>हम</a:t>
            </a:r>
            <a:r>
              <a:rPr dirty="0" lang="en-IN" sz="1400"/>
              <a:t> </a:t>
            </a:r>
            <a:r>
              <a:rPr dirty="0" err="1" lang="en-IN" sz="1400"/>
              <a:t>अब</a:t>
            </a:r>
            <a:r>
              <a:rPr dirty="0" lang="en-IN" sz="1400"/>
              <a:t> </a:t>
            </a:r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बार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खेलेंगे</a:t>
            </a:r>
            <a:r>
              <a:rPr dirty="0" lang="en-IN" sz="1400"/>
              <a:t>" </a:t>
            </a:r>
            <a:r>
              <a:rPr dirty="0" err="1" lang="en-IN" sz="1400"/>
              <a:t>या</a:t>
            </a:r>
            <a:r>
              <a:rPr dirty="0" lang="en-IN" sz="1400"/>
              <a:t> "</a:t>
            </a:r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आखिरी</a:t>
            </a:r>
            <a:r>
              <a:rPr dirty="0" lang="en-IN" sz="1400"/>
              <a:t> </a:t>
            </a:r>
            <a:r>
              <a:rPr dirty="0" err="1" lang="en-IN" sz="1400"/>
              <a:t>बार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"।</a:t>
            </a:r>
          </a:p>
          <a:p>
            <a:r>
              <a:rPr dirty="0" lang="en-IN" sz="1400"/>
              <a:t> </a:t>
            </a:r>
          </a:p>
          <a:p>
            <a:r>
              <a:rPr dirty="0" err="1" lang="en-IN" sz="1400"/>
              <a:t>परिवर्तन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घड़ी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गिनती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उपयोग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"</a:t>
            </a:r>
            <a:r>
              <a:rPr dirty="0" err="1" lang="en-IN" sz="1400"/>
              <a:t>मैं</a:t>
            </a:r>
            <a:r>
              <a:rPr dirty="0" lang="en-IN" sz="1400"/>
              <a:t> </a:t>
            </a:r>
            <a:r>
              <a:rPr dirty="0" err="1" lang="en-IN" sz="1400"/>
              <a:t>दस</a:t>
            </a:r>
            <a:r>
              <a:rPr dirty="0" lang="en-IN" sz="1400"/>
              <a:t> </a:t>
            </a:r>
            <a:r>
              <a:rPr dirty="0" err="1" lang="en-IN" sz="1400"/>
              <a:t>तक</a:t>
            </a:r>
            <a:r>
              <a:rPr dirty="0" lang="en-IN" sz="1400"/>
              <a:t> </a:t>
            </a:r>
            <a:r>
              <a:rPr dirty="0" err="1" lang="en-IN" sz="1400"/>
              <a:t>गिनूंगा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फिर</a:t>
            </a:r>
            <a:r>
              <a:rPr dirty="0" lang="en-IN" sz="1400"/>
              <a:t> </a:t>
            </a:r>
            <a:r>
              <a:rPr dirty="0" err="1" lang="en-IN" sz="1400"/>
              <a:t>हम</a:t>
            </a:r>
            <a:r>
              <a:rPr dirty="0" lang="en-IN" sz="1400"/>
              <a:t>—--- </a:t>
            </a:r>
            <a:r>
              <a:rPr dirty="0" err="1" lang="en-IN" sz="1400"/>
              <a:t>करेंगे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"</a:t>
            </a:r>
            <a:r>
              <a:rPr dirty="0" err="1" lang="en-IN" sz="1400"/>
              <a:t>दो</a:t>
            </a:r>
            <a:r>
              <a:rPr dirty="0" lang="en-IN" sz="1400"/>
              <a:t> </a:t>
            </a:r>
            <a:r>
              <a:rPr dirty="0" err="1" lang="en-IN" sz="1400"/>
              <a:t>मिनट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इसे</a:t>
            </a:r>
            <a:r>
              <a:rPr dirty="0" lang="en-IN" sz="1400"/>
              <a:t> </a:t>
            </a:r>
            <a:r>
              <a:rPr dirty="0" err="1" lang="en-IN" sz="1400"/>
              <a:t>खेलेंगे</a:t>
            </a:r>
            <a:r>
              <a:rPr dirty="0" lang="en-IN" sz="1400"/>
              <a:t>"।</a:t>
            </a:r>
          </a:p>
          <a:p>
            <a:r>
              <a:rPr dirty="0" lang="en-IN" sz="1400"/>
              <a:t> </a:t>
            </a:r>
          </a:p>
          <a:p>
            <a:r>
              <a:rPr dirty="0" err="1" lang="en-IN" sz="1400"/>
              <a:t>समझाएं</a:t>
            </a:r>
            <a:r>
              <a:rPr dirty="0" lang="en-IN" sz="1400"/>
              <a:t> </a:t>
            </a:r>
            <a:r>
              <a:rPr dirty="0" err="1" lang="en-IN" sz="1400"/>
              <a:t>कि</a:t>
            </a:r>
            <a:r>
              <a:rPr dirty="0" lang="en-IN" sz="1400"/>
              <a:t> </a:t>
            </a:r>
            <a:r>
              <a:rPr dirty="0" err="1" lang="en-IN" sz="1400"/>
              <a:t>क्या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रहा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: "</a:t>
            </a:r>
            <a:r>
              <a:rPr dirty="0" err="1" lang="en-IN" sz="1400"/>
              <a:t>हम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खत्म</a:t>
            </a:r>
            <a:r>
              <a:rPr dirty="0" lang="en-IN" sz="1400"/>
              <a:t> </a:t>
            </a:r>
            <a:r>
              <a:rPr dirty="0" err="1" lang="en-IN" sz="1400"/>
              <a:t>करके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तैयार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जाते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/ </a:t>
            </a:r>
            <a:r>
              <a:rPr dirty="0" err="1" lang="en-IN" sz="1400"/>
              <a:t>खाना</a:t>
            </a:r>
            <a:r>
              <a:rPr dirty="0" lang="en-IN" sz="1400"/>
              <a:t> </a:t>
            </a:r>
            <a:r>
              <a:rPr dirty="0" err="1" lang="en-IN" sz="1400"/>
              <a:t>खाते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 /—</a:t>
            </a:r>
            <a:r>
              <a:rPr dirty="0" err="1" lang="en-IN" sz="1400"/>
              <a:t>करते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"।</a:t>
            </a:r>
          </a:p>
          <a:p>
            <a:r>
              <a:rPr dirty="0" lang="en-IN" sz="1400"/>
              <a:t> </a:t>
            </a:r>
          </a:p>
          <a:p>
            <a:r>
              <a:rPr dirty="0" err="1" lang="en-IN" sz="1400"/>
              <a:t>विकल्प</a:t>
            </a:r>
            <a:r>
              <a:rPr dirty="0" lang="en-IN" sz="1400"/>
              <a:t> </a:t>
            </a:r>
            <a:r>
              <a:rPr dirty="0" err="1" lang="en-IN" sz="1400"/>
              <a:t>प्रदान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: "</a:t>
            </a:r>
            <a:r>
              <a:rPr dirty="0" err="1" lang="en-IN" sz="1400"/>
              <a:t>मैं</a:t>
            </a:r>
            <a:r>
              <a:rPr dirty="0" lang="en-IN" sz="1400"/>
              <a:t> </a:t>
            </a:r>
            <a:r>
              <a:rPr dirty="0" err="1" lang="en-IN" sz="1400"/>
              <a:t>अब</a:t>
            </a:r>
            <a:r>
              <a:rPr dirty="0" lang="en-IN" sz="1400"/>
              <a:t> </a:t>
            </a:r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नहीं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सकता</a:t>
            </a:r>
            <a:r>
              <a:rPr dirty="0" lang="en-IN" sz="1400"/>
              <a:t>, </a:t>
            </a:r>
            <a:r>
              <a:rPr dirty="0" err="1" lang="en-IN" sz="1400"/>
              <a:t>लेकिन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चित्र</a:t>
            </a:r>
            <a:r>
              <a:rPr dirty="0" lang="en-IN" sz="1400"/>
              <a:t> </a:t>
            </a:r>
            <a:r>
              <a:rPr dirty="0" err="1" lang="en-IN" sz="1400"/>
              <a:t>बना</a:t>
            </a:r>
            <a:r>
              <a:rPr dirty="0" lang="en-IN" sz="1400"/>
              <a:t> </a:t>
            </a:r>
            <a:r>
              <a:rPr dirty="0" err="1" lang="en-IN" sz="1400"/>
              <a:t>सकते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/ </a:t>
            </a:r>
            <a:r>
              <a:rPr dirty="0" err="1" lang="en-IN" sz="1400"/>
              <a:t>रंग</a:t>
            </a:r>
            <a:r>
              <a:rPr dirty="0" lang="en-IN" sz="1400"/>
              <a:t>, </a:t>
            </a:r>
            <a:r>
              <a:rPr dirty="0" err="1" lang="en-IN" sz="1400"/>
              <a:t>पुस्तक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देखो</a:t>
            </a:r>
            <a:r>
              <a:rPr dirty="0" lang="en-IN" sz="1400"/>
              <a:t>/ </a:t>
            </a:r>
            <a:r>
              <a:rPr dirty="0" err="1" lang="en-IN" sz="1400"/>
              <a:t>पजल्स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खेलो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अपनी</a:t>
            </a:r>
            <a:r>
              <a:rPr dirty="0" lang="en-IN" sz="1400"/>
              <a:t> </a:t>
            </a:r>
            <a:r>
              <a:rPr dirty="0" err="1" lang="en-IN" sz="1400"/>
              <a:t>कार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खेलो</a:t>
            </a:r>
            <a:r>
              <a:rPr dirty="0" lang="en-IN" sz="1400"/>
              <a:t>"।</a:t>
            </a:r>
          </a:p>
          <a:p>
            <a:r>
              <a:rPr dirty="0" lang="en-IN" sz="1400"/>
              <a:t>  </a:t>
            </a:r>
          </a:p>
          <a:p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निराशा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स्वीकार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"</a:t>
            </a:r>
            <a:r>
              <a:rPr dirty="0" err="1" lang="en-IN" sz="1400"/>
              <a:t>मुझे</a:t>
            </a:r>
            <a:r>
              <a:rPr dirty="0" lang="en-IN" sz="1400"/>
              <a:t> </a:t>
            </a:r>
            <a:r>
              <a:rPr dirty="0" err="1" lang="en-IN" sz="1400"/>
              <a:t>पता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 </a:t>
            </a:r>
            <a:r>
              <a:rPr dirty="0" err="1" lang="en-IN" sz="1400"/>
              <a:t>कि</a:t>
            </a:r>
            <a:r>
              <a:rPr dirty="0" lang="en-IN" sz="1400"/>
              <a:t> </a:t>
            </a:r>
            <a:r>
              <a:rPr dirty="0" err="1" lang="en-IN" sz="1400"/>
              <a:t>तुम्हें</a:t>
            </a:r>
            <a:r>
              <a:rPr dirty="0" lang="en-IN" sz="1400"/>
              <a:t> </a:t>
            </a:r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रोकना</a:t>
            </a:r>
            <a:r>
              <a:rPr dirty="0" lang="en-IN" sz="1400"/>
              <a:t> </a:t>
            </a:r>
            <a:r>
              <a:rPr dirty="0" err="1" lang="en-IN" sz="1400"/>
              <a:t>अच्छा</a:t>
            </a:r>
            <a:r>
              <a:rPr dirty="0" lang="en-IN" sz="1400"/>
              <a:t> </a:t>
            </a:r>
            <a:r>
              <a:rPr dirty="0" err="1" lang="en-IN" sz="1400"/>
              <a:t>नहीं</a:t>
            </a:r>
            <a:r>
              <a:rPr dirty="0" lang="en-IN" sz="1400"/>
              <a:t> </a:t>
            </a:r>
            <a:r>
              <a:rPr dirty="0" err="1" lang="en-IN" sz="1400"/>
              <a:t>लगता</a:t>
            </a:r>
            <a:r>
              <a:rPr dirty="0" lang="en-IN" sz="1400"/>
              <a:t> </a:t>
            </a:r>
            <a:r>
              <a:rPr dirty="0" err="1" lang="en-IN" sz="1400"/>
              <a:t>लेकिन</a:t>
            </a:r>
            <a:r>
              <a:rPr dirty="0" lang="en-IN" sz="1400"/>
              <a:t> </a:t>
            </a:r>
            <a:r>
              <a:rPr dirty="0" err="1" lang="en-IN" sz="1400"/>
              <a:t>हम</a:t>
            </a:r>
            <a:r>
              <a:rPr dirty="0" lang="en-IN" sz="1400"/>
              <a:t> </a:t>
            </a:r>
            <a:r>
              <a:rPr dirty="0" err="1" lang="en-IN" sz="1400"/>
              <a:t>इसे</a:t>
            </a:r>
            <a:r>
              <a:rPr dirty="0" lang="en-IN" sz="1400"/>
              <a:t> </a:t>
            </a:r>
            <a:r>
              <a:rPr dirty="0" err="1" lang="en-IN" sz="1400"/>
              <a:t>बाद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फिर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खेलेंगे</a:t>
            </a:r>
            <a:r>
              <a:rPr dirty="0" lang="en-IN" sz="1400"/>
              <a:t>"।</a:t>
            </a:r>
          </a:p>
        </p:txBody>
      </p:sp>
    </p:spTree>
    <p:extLst>
      <p:ext uri="{BB962C8B-B14F-4D97-AF65-F5344CB8AC3E}">
        <p14:creationId xmlns:p14="http://schemas.microsoft.com/office/powerpoint/2010/main" val="941327368"/>
      </p:ext>
    </p:extLst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4176" y="277550"/>
            <a:ext cx="45815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err="1" lang="en-IN" sz="2800"/>
              <a:t>अलग-अलग</a:t>
            </a:r>
            <a:r>
              <a:rPr b="1" dirty="0" lang="en-IN" sz="2800"/>
              <a:t> </a:t>
            </a:r>
            <a:r>
              <a:rPr b="1" dirty="0" err="1" lang="en-IN" sz="2800"/>
              <a:t>उम्र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बच्चों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endParaRPr dirty="0" lang="en-IN" sz="2800"/>
          </a:p>
          <a:p>
            <a:pPr algn="r"/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खेलने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तरीके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435100" y="1542928"/>
            <a:ext cx="3530601" cy="24622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lang="en-IN" sz="1600"/>
              <a:t>6 </a:t>
            </a:r>
            <a:r>
              <a:rPr dirty="0" err="1" lang="en-IN" sz="1600"/>
              <a:t>महीने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कम</a:t>
            </a:r>
            <a:r>
              <a:rPr dirty="0" lang="en-IN" sz="1600"/>
              <a:t> </a:t>
            </a:r>
            <a:r>
              <a:rPr dirty="0" err="1" lang="en-IN" sz="1600"/>
              <a:t>उम्र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endParaRPr dirty="0" lang="en-IN" sz="1600"/>
          </a:p>
        </p:txBody>
      </p:sp>
      <p:sp>
        <p:nvSpPr>
          <p:cNvPr id="6" name="TextBox 5"/>
          <p:cNvSpPr txBox="1"/>
          <p:nvPr/>
        </p:nvSpPr>
        <p:spPr>
          <a:xfrm>
            <a:off x="1739900" y="2501631"/>
            <a:ext cx="3225801" cy="350865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द्वारा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जाने</a:t>
            </a:r>
            <a:r>
              <a:rPr dirty="0" lang="en-IN" sz="1200"/>
              <a:t> </a:t>
            </a:r>
            <a:r>
              <a:rPr dirty="0" err="1" lang="en-IN" sz="1200"/>
              <a:t>वाली</a:t>
            </a:r>
            <a:r>
              <a:rPr dirty="0" lang="en-IN" sz="1200"/>
              <a:t> </a:t>
            </a:r>
            <a:r>
              <a:rPr dirty="0" err="1" lang="en-IN" sz="1200"/>
              <a:t>आवाजों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नकल</a:t>
            </a:r>
            <a:r>
              <a:rPr dirty="0" lang="en-IN" sz="1200"/>
              <a:t> </a:t>
            </a:r>
            <a:r>
              <a:rPr dirty="0" err="1" lang="en-IN" sz="1200"/>
              <a:t>करते</a:t>
            </a:r>
            <a:r>
              <a:rPr dirty="0" lang="en-IN" sz="1200"/>
              <a:t> </a:t>
            </a:r>
            <a:r>
              <a:rPr dirty="0" err="1" lang="en-IN" sz="1200"/>
              <a:t>हुए</a:t>
            </a:r>
            <a:r>
              <a:rPr dirty="0" lang="en-IN" sz="1200"/>
              <a:t>, </a:t>
            </a:r>
            <a:r>
              <a:rPr dirty="0" err="1" lang="en-IN" sz="1200"/>
              <a:t>बारी</a:t>
            </a:r>
            <a:r>
              <a:rPr dirty="0" lang="en-IN" sz="1200"/>
              <a:t>- </a:t>
            </a:r>
            <a:r>
              <a:rPr dirty="0" err="1" lang="en-IN" sz="1200"/>
              <a:t>बारी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आवाजें</a:t>
            </a:r>
            <a:r>
              <a:rPr dirty="0" lang="en-IN" sz="1200"/>
              <a:t> </a:t>
            </a:r>
            <a:r>
              <a:rPr dirty="0" err="1" lang="en-IN" sz="1200"/>
              <a:t>निकाल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"</a:t>
            </a:r>
            <a:r>
              <a:rPr dirty="0" err="1" lang="en-IN" sz="1200"/>
              <a:t>बातचीत</a:t>
            </a:r>
            <a:r>
              <a:rPr dirty="0" lang="en-IN" sz="1200"/>
              <a:t>" </a:t>
            </a:r>
            <a:r>
              <a:rPr dirty="0" err="1" lang="en-IN" sz="1200"/>
              <a:t>करें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पसंदीदा</a:t>
            </a:r>
            <a:r>
              <a:rPr dirty="0" lang="en-IN" sz="1200"/>
              <a:t> </a:t>
            </a:r>
            <a:r>
              <a:rPr dirty="0" err="1" lang="en-IN" sz="1200"/>
              <a:t>गाना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लोरी</a:t>
            </a:r>
            <a:r>
              <a:rPr dirty="0" lang="en-IN" sz="1200"/>
              <a:t> </a:t>
            </a:r>
            <a:r>
              <a:rPr dirty="0" err="1" lang="en-IN" sz="1200"/>
              <a:t>सुनायें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काम</a:t>
            </a:r>
            <a:r>
              <a:rPr dirty="0" lang="en-IN" sz="1200"/>
              <a:t> </a:t>
            </a:r>
            <a:r>
              <a:rPr dirty="0" err="1" lang="en-IN" sz="1200"/>
              <a:t>करते</a:t>
            </a:r>
            <a:r>
              <a:rPr dirty="0" lang="en-IN" sz="1200"/>
              <a:t> </a:t>
            </a:r>
            <a:r>
              <a:rPr dirty="0" err="1" lang="en-IN" sz="1200"/>
              <a:t>हुए</a:t>
            </a:r>
            <a:r>
              <a:rPr dirty="0" lang="en-IN" sz="1200"/>
              <a:t> </a:t>
            </a:r>
            <a:r>
              <a:rPr dirty="0" err="1" lang="en-IN" sz="1200"/>
              <a:t>उससे</a:t>
            </a:r>
            <a:r>
              <a:rPr dirty="0" lang="en-IN" sz="1200"/>
              <a:t> "</a:t>
            </a:r>
            <a:r>
              <a:rPr dirty="0" err="1" lang="en-IN" sz="1200"/>
              <a:t>बात</a:t>
            </a:r>
            <a:r>
              <a:rPr dirty="0" lang="en-IN" sz="1200"/>
              <a:t>" </a:t>
            </a:r>
            <a:r>
              <a:rPr dirty="0" err="1" lang="en-IN" sz="1200"/>
              <a:t>करें</a:t>
            </a:r>
            <a:r>
              <a:rPr dirty="0" lang="en-IN" sz="1200"/>
              <a:t>: "</a:t>
            </a:r>
            <a:r>
              <a:rPr dirty="0" err="1" lang="en-IN" sz="1200"/>
              <a:t>चलो</a:t>
            </a:r>
            <a:r>
              <a:rPr dirty="0" lang="en-IN" sz="1200"/>
              <a:t> </a:t>
            </a:r>
            <a:r>
              <a:rPr dirty="0" err="1" lang="en-IN" sz="1200"/>
              <a:t>कपड़े</a:t>
            </a:r>
            <a:r>
              <a:rPr dirty="0" lang="en-IN" sz="1200"/>
              <a:t> </a:t>
            </a:r>
            <a:r>
              <a:rPr dirty="0" err="1" lang="en-IN" sz="1200"/>
              <a:t>बदलते</a:t>
            </a:r>
            <a:r>
              <a:rPr dirty="0" lang="en-IN" sz="1200"/>
              <a:t> </a:t>
            </a:r>
            <a:r>
              <a:rPr dirty="0" err="1" lang="en-IN" sz="1200"/>
              <a:t>हैं</a:t>
            </a:r>
            <a:r>
              <a:rPr dirty="0" lang="en-IN" sz="1200"/>
              <a:t>, </a:t>
            </a:r>
            <a:r>
              <a:rPr dirty="0" err="1" lang="en-IN" sz="1200"/>
              <a:t>पहले</a:t>
            </a:r>
            <a:r>
              <a:rPr dirty="0" lang="en-IN" sz="1200"/>
              <a:t> </a:t>
            </a:r>
            <a:r>
              <a:rPr dirty="0" err="1" lang="en-IN" sz="1200"/>
              <a:t>मोज़े</a:t>
            </a:r>
            <a:r>
              <a:rPr dirty="0" lang="en-IN" sz="1200"/>
              <a:t> </a:t>
            </a:r>
            <a:r>
              <a:rPr dirty="0" err="1" lang="en-IN" sz="1200"/>
              <a:t>उतारेंगे</a:t>
            </a:r>
            <a:r>
              <a:rPr dirty="0" lang="en-IN" sz="1200"/>
              <a:t>, </a:t>
            </a:r>
            <a:r>
              <a:rPr dirty="0" err="1" lang="en-IN" sz="1200"/>
              <a:t>कितने</a:t>
            </a:r>
            <a:r>
              <a:rPr dirty="0" lang="en-IN" sz="1200"/>
              <a:t> </a:t>
            </a:r>
            <a:r>
              <a:rPr dirty="0" err="1" lang="en-IN" sz="1200"/>
              <a:t>अच्छे</a:t>
            </a:r>
            <a:r>
              <a:rPr dirty="0" lang="en-IN" sz="1200"/>
              <a:t> </a:t>
            </a:r>
            <a:r>
              <a:rPr dirty="0" err="1" lang="en-IN" sz="1200"/>
              <a:t>मोज़े</a:t>
            </a:r>
            <a:r>
              <a:rPr dirty="0" lang="en-IN" sz="1200"/>
              <a:t> </a:t>
            </a:r>
            <a:r>
              <a:rPr dirty="0" err="1" lang="en-IN" sz="1200"/>
              <a:t>हैं</a:t>
            </a:r>
            <a:r>
              <a:rPr dirty="0" lang="en-IN" sz="1200"/>
              <a:t>, </a:t>
            </a:r>
            <a:r>
              <a:rPr dirty="0" err="1" lang="en-IN" sz="1200"/>
              <a:t>फिर</a:t>
            </a:r>
            <a:r>
              <a:rPr dirty="0" lang="en-IN" sz="1200"/>
              <a:t> </a:t>
            </a:r>
            <a:r>
              <a:rPr dirty="0" err="1" lang="en-IN" sz="1200"/>
              <a:t>अब</a:t>
            </a:r>
            <a:r>
              <a:rPr dirty="0" lang="en-IN" sz="1200"/>
              <a:t> </a:t>
            </a:r>
            <a:r>
              <a:rPr dirty="0" err="1" lang="en-IN" sz="1200"/>
              <a:t>पेंट</a:t>
            </a:r>
            <a:r>
              <a:rPr dirty="0" lang="en-IN" sz="1200"/>
              <a:t> </a:t>
            </a:r>
            <a:r>
              <a:rPr dirty="0" err="1" lang="en-IN" sz="1200"/>
              <a:t>उतारेंगे</a:t>
            </a:r>
            <a:r>
              <a:rPr dirty="0" lang="en-IN" sz="1200"/>
              <a:t>, </a:t>
            </a:r>
            <a:r>
              <a:rPr dirty="0" err="1" lang="en-IN" sz="1200"/>
              <a:t>देखो</a:t>
            </a:r>
            <a:r>
              <a:rPr dirty="0" lang="en-IN" sz="1200"/>
              <a:t> </a:t>
            </a:r>
            <a:r>
              <a:rPr dirty="0" err="1" lang="en-IN" sz="1200"/>
              <a:t>उतर</a:t>
            </a:r>
            <a:r>
              <a:rPr dirty="0" lang="en-IN" sz="1200"/>
              <a:t> </a:t>
            </a:r>
            <a:r>
              <a:rPr dirty="0" err="1" lang="en-IN" sz="1200"/>
              <a:t>गई</a:t>
            </a:r>
            <a:r>
              <a:rPr dirty="0" lang="en-IN" sz="1200"/>
              <a:t>।"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आसपास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चींजों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दिखाएं</a:t>
            </a:r>
            <a:r>
              <a:rPr dirty="0" lang="en-IN" sz="1200"/>
              <a:t>: "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भाई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देखो</a:t>
            </a:r>
            <a:r>
              <a:rPr dirty="0" lang="en-IN" sz="1200"/>
              <a:t>!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रहा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?, </a:t>
            </a:r>
            <a:r>
              <a:rPr dirty="0" err="1" lang="en-IN" sz="1200"/>
              <a:t>या</a:t>
            </a:r>
            <a:r>
              <a:rPr dirty="0" lang="en-IN" sz="1200"/>
              <a:t> "</a:t>
            </a:r>
            <a:r>
              <a:rPr dirty="0" err="1" lang="en-IN" sz="1200"/>
              <a:t>देखो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खिलौना</a:t>
            </a:r>
            <a:r>
              <a:rPr dirty="0" lang="en-IN" sz="1200"/>
              <a:t>"।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ध्यान</a:t>
            </a:r>
            <a:r>
              <a:rPr dirty="0" lang="en-IN" sz="1200"/>
              <a:t> </a:t>
            </a:r>
            <a:r>
              <a:rPr dirty="0" err="1" lang="en-IN" sz="1200"/>
              <a:t>खींचने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उस</a:t>
            </a:r>
            <a:r>
              <a:rPr dirty="0" lang="en-IN" sz="1200"/>
              <a:t> </a:t>
            </a:r>
            <a:r>
              <a:rPr dirty="0" err="1" lang="en-IN" sz="1200"/>
              <a:t>तरफ</a:t>
            </a:r>
            <a:r>
              <a:rPr dirty="0" lang="en-IN" sz="1200"/>
              <a:t> </a:t>
            </a:r>
            <a:r>
              <a:rPr dirty="0" err="1" lang="en-IN" sz="1200"/>
              <a:t>उंगली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इशारा</a:t>
            </a:r>
            <a:r>
              <a:rPr dirty="0" lang="en-IN" sz="1200"/>
              <a:t> </a:t>
            </a:r>
            <a:r>
              <a:rPr dirty="0" err="1" lang="en-IN" sz="1200"/>
              <a:t>भी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क़िताबों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रंगीन</a:t>
            </a:r>
            <a:r>
              <a:rPr dirty="0" lang="en-IN" sz="1200"/>
              <a:t> </a:t>
            </a:r>
            <a:r>
              <a:rPr dirty="0" err="1" lang="en-IN" sz="1200"/>
              <a:t>तस्वीरों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उंगली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इशारा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दिखाएं</a:t>
            </a:r>
            <a:r>
              <a:rPr dirty="0" lang="en-IN" sz="1200"/>
              <a:t>। </a:t>
            </a:r>
            <a:r>
              <a:rPr dirty="0" err="1" lang="en-IN" sz="1200"/>
              <a:t>विभिन्न</a:t>
            </a:r>
            <a:r>
              <a:rPr dirty="0" lang="en-IN" sz="1200"/>
              <a:t> </a:t>
            </a:r>
            <a:r>
              <a:rPr dirty="0" err="1" lang="en-IN" sz="1200"/>
              <a:t>सतह</a:t>
            </a:r>
            <a:r>
              <a:rPr dirty="0" lang="en-IN" sz="1200"/>
              <a:t> (</a:t>
            </a:r>
            <a:r>
              <a:rPr dirty="0" err="1" lang="en-IN" sz="1200"/>
              <a:t>मुलायम,खुरदुरी</a:t>
            </a:r>
            <a:r>
              <a:rPr dirty="0" lang="en-IN" sz="1200"/>
              <a:t>) </a:t>
            </a:r>
            <a:r>
              <a:rPr dirty="0" err="1" lang="en-IN" sz="1200"/>
              <a:t>वाली</a:t>
            </a:r>
            <a:r>
              <a:rPr dirty="0" lang="en-IN" sz="1200"/>
              <a:t> </a:t>
            </a:r>
            <a:r>
              <a:rPr dirty="0" err="1" lang="en-IN" sz="1200"/>
              <a:t>वस्तुओं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छू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महसूस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हाथ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खिलौना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पहुंच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भीतर</a:t>
            </a:r>
            <a:r>
              <a:rPr dirty="0" lang="en-IN" sz="1200"/>
              <a:t> </a:t>
            </a:r>
            <a:r>
              <a:rPr dirty="0" err="1" lang="en-IN" sz="1200"/>
              <a:t>पकड़ें</a:t>
            </a:r>
            <a:r>
              <a:rPr dirty="0" lang="en-IN" sz="1200"/>
              <a:t> </a:t>
            </a:r>
            <a:r>
              <a:rPr dirty="0" err="1" lang="en-IN" sz="1200"/>
              <a:t>ताकि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हाथ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पैर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छू</a:t>
            </a:r>
            <a:r>
              <a:rPr dirty="0" lang="en-IN" sz="1200"/>
              <a:t> </a:t>
            </a:r>
            <a:r>
              <a:rPr dirty="0" err="1" lang="en-IN" sz="1200"/>
              <a:t>सके</a:t>
            </a:r>
            <a:r>
              <a:rPr dirty="0" lang="en-IN" sz="12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606607388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"/>
          <a:stretch/>
        </p:blipFill>
        <p:spPr>
          <a:xfrm>
            <a:off x="0" y="831"/>
            <a:ext cx="5326063" cy="70984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52395" y="427038"/>
            <a:ext cx="4221271" cy="13388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err="1" lang="en-IN" sz="3600">
                <a:cs panose="00000400000000000000" pitchFamily="2" typeface="Mangal"/>
              </a:rPr>
              <a:t>नई</a:t>
            </a:r>
            <a:r>
              <a:rPr b="1" dirty="0" lang="en-IN" sz="3600">
                <a:cs panose="00000400000000000000" pitchFamily="2" typeface="Mangal"/>
              </a:rPr>
              <a:t> </a:t>
            </a:r>
            <a:r>
              <a:rPr b="1" dirty="0" err="1" lang="en-IN" sz="3600">
                <a:cs panose="00000400000000000000" pitchFamily="2" typeface="Mangal"/>
              </a:rPr>
              <a:t>दिशा</a:t>
            </a:r>
            <a:r>
              <a:rPr b="1" dirty="0" lang="en-IN" sz="3600">
                <a:cs panose="00000400000000000000" pitchFamily="2" typeface="Mangal"/>
              </a:rPr>
              <a:t> </a:t>
            </a:r>
            <a:r>
              <a:rPr b="1" dirty="0" err="1" lang="en-IN" sz="3600">
                <a:cs panose="00000400000000000000" pitchFamily="2" typeface="Mangal"/>
              </a:rPr>
              <a:t>रिसोर्स</a:t>
            </a:r>
            <a:r>
              <a:rPr b="1" dirty="0" lang="en-IN" sz="3600">
                <a:cs panose="00000400000000000000" pitchFamily="2" typeface="Mangal"/>
              </a:rPr>
              <a:t> </a:t>
            </a:r>
            <a:r>
              <a:rPr b="1" dirty="0" err="1" lang="en-IN" sz="3600">
                <a:cs panose="00000400000000000000" pitchFamily="2" typeface="Mangal"/>
              </a:rPr>
              <a:t>सेंटर</a:t>
            </a:r>
            <a:r>
              <a:rPr b="1" dirty="0" lang="en-IN" sz="3600">
                <a:cs panose="00000400000000000000" pitchFamily="2" typeface="Mangal"/>
              </a:rPr>
              <a:t> </a:t>
            </a:r>
            <a:endParaRPr dirty="0" lang="en-IN" sz="3600">
              <a:cs panose="00000400000000000000" pitchFamily="2" typeface="Mangal"/>
            </a:endParaRPr>
          </a:p>
          <a:p>
            <a:pPr algn="ctr"/>
            <a:r>
              <a:rPr b="1" dirty="0" err="1" lang="en-IN" sz="2700">
                <a:cs panose="00000400000000000000" pitchFamily="2" typeface="Mangal"/>
              </a:rPr>
              <a:t>एक</a:t>
            </a:r>
            <a:r>
              <a:rPr b="1" dirty="0" lang="en-IN" sz="2700">
                <a:cs panose="00000400000000000000" pitchFamily="2" typeface="Mangal"/>
              </a:rPr>
              <a:t> </a:t>
            </a:r>
            <a:r>
              <a:rPr b="1" dirty="0" err="1" lang="en-IN" sz="2700">
                <a:cs panose="00000400000000000000" pitchFamily="2" typeface="Mangal"/>
              </a:rPr>
              <a:t>ऑनलाइन</a:t>
            </a:r>
            <a:r>
              <a:rPr b="1" dirty="0" lang="en-IN" sz="2700">
                <a:cs panose="00000400000000000000" pitchFamily="2" typeface="Mangal"/>
              </a:rPr>
              <a:t> </a:t>
            </a:r>
            <a:r>
              <a:rPr b="1" dirty="0" err="1" lang="en-IN" sz="2700">
                <a:cs panose="00000400000000000000" pitchFamily="2" typeface="Mangal"/>
              </a:rPr>
              <a:t>सूचना</a:t>
            </a:r>
            <a:r>
              <a:rPr b="1" dirty="0" lang="en-IN" sz="2700">
                <a:cs panose="00000400000000000000" pitchFamily="2" typeface="Mangal"/>
              </a:rPr>
              <a:t> </a:t>
            </a:r>
            <a:r>
              <a:rPr b="1" dirty="0" err="1" lang="en-IN" sz="2700">
                <a:cs panose="00000400000000000000" pitchFamily="2" typeface="Mangal"/>
              </a:rPr>
              <a:t>संसाधन</a:t>
            </a:r>
            <a:endParaRPr dirty="0" lang="en-IN" sz="2700">
              <a:cs panose="00000400000000000000" pitchFamily="2" typeface="Mangal"/>
            </a:endParaRPr>
          </a:p>
          <a:p>
            <a:pPr algn="ctr"/>
            <a:endParaRPr dirty="0" lang="en-IN">
              <a:cs panose="00000400000000000000" pitchFamily="2" typeface="Mang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5025" y="1542881"/>
            <a:ext cx="4096011" cy="15696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err="1" lang="en-IN" sz="1600"/>
              <a:t>नई</a:t>
            </a:r>
            <a:r>
              <a:rPr dirty="0" lang="en-IN" sz="1600"/>
              <a:t> </a:t>
            </a:r>
            <a:r>
              <a:rPr dirty="0" err="1" lang="en-IN" sz="1600"/>
              <a:t>दिशा</a:t>
            </a:r>
            <a:r>
              <a:rPr dirty="0" lang="en-IN" sz="1600"/>
              <a:t> </a:t>
            </a:r>
            <a:r>
              <a:rPr dirty="0" err="1" lang="en-IN" sz="1600"/>
              <a:t>रिसर्च</a:t>
            </a:r>
            <a:r>
              <a:rPr dirty="0" lang="en-IN" sz="1600"/>
              <a:t> </a:t>
            </a:r>
            <a:r>
              <a:rPr dirty="0" err="1" lang="en-IN" sz="1600"/>
              <a:t>सेंटर</a:t>
            </a:r>
            <a:r>
              <a:rPr dirty="0" lang="en-IN" sz="1600"/>
              <a:t> </a:t>
            </a:r>
            <a:r>
              <a:rPr dirty="0" err="1" lang="en-IN" sz="1600"/>
              <a:t>एक</a:t>
            </a:r>
            <a:r>
              <a:rPr dirty="0" lang="en-IN" sz="1600"/>
              <a:t> </a:t>
            </a:r>
            <a:r>
              <a:rPr dirty="0" err="1" lang="en-IN" sz="1600"/>
              <a:t>ऐसा</a:t>
            </a:r>
            <a:r>
              <a:rPr dirty="0" lang="en-IN" sz="1600"/>
              <a:t> </a:t>
            </a:r>
            <a:r>
              <a:rPr dirty="0" err="1" lang="en-IN" sz="1600"/>
              <a:t>संगठन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r>
              <a:rPr dirty="0" lang="en-IN" sz="1600"/>
              <a:t> </a:t>
            </a:r>
            <a:r>
              <a:rPr dirty="0" err="1" lang="en-IN" sz="1600"/>
              <a:t>जो</a:t>
            </a:r>
            <a:r>
              <a:rPr dirty="0" lang="en-IN" sz="1600"/>
              <a:t> </a:t>
            </a:r>
            <a:r>
              <a:rPr dirty="0" err="1" lang="en-IN" sz="1600"/>
              <a:t>बच्चों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विकास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बढ़ावा</a:t>
            </a:r>
            <a:r>
              <a:rPr dirty="0" lang="en-IN" sz="1600"/>
              <a:t> </a:t>
            </a:r>
            <a:r>
              <a:rPr dirty="0" err="1" lang="en-IN" sz="1600"/>
              <a:t>देने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बौद्धिक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विकासात्मक</a:t>
            </a:r>
            <a:r>
              <a:rPr dirty="0" lang="en-IN" sz="1600"/>
              <a:t> </a:t>
            </a:r>
            <a:r>
              <a:rPr dirty="0" err="1" lang="en-IN" sz="1600"/>
              <a:t>विकलांग</a:t>
            </a:r>
            <a:r>
              <a:rPr dirty="0" lang="en-IN" sz="1600"/>
              <a:t> </a:t>
            </a:r>
            <a:r>
              <a:rPr dirty="0" err="1" lang="en-IN" sz="1600"/>
              <a:t>व्यक्तियों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परिवारों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सूचना</a:t>
            </a:r>
            <a:r>
              <a:rPr dirty="0" lang="en-IN" sz="1600"/>
              <a:t> </a:t>
            </a:r>
            <a:r>
              <a:rPr dirty="0" err="1" lang="en-IN" sz="1600"/>
              <a:t>समर्थन</a:t>
            </a:r>
            <a:r>
              <a:rPr dirty="0" lang="en-IN" sz="1600"/>
              <a:t> </a:t>
            </a:r>
            <a:r>
              <a:rPr dirty="0" err="1" lang="en-IN" sz="1600"/>
              <a:t>प्रदान</a:t>
            </a:r>
            <a:r>
              <a:rPr dirty="0" lang="en-IN" sz="1600"/>
              <a:t> </a:t>
            </a:r>
            <a:r>
              <a:rPr dirty="0" err="1" lang="en-IN" sz="1600"/>
              <a:t>करता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endParaRPr dirty="0" lang="en-IN" sz="1600"/>
          </a:p>
          <a:p>
            <a:pPr algn="ctr"/>
            <a:r>
              <a:rPr dirty="0" err="1" lang="en-IN" sz="1600"/>
              <a:t>कृपया</a:t>
            </a:r>
            <a:r>
              <a:rPr dirty="0" lang="en-IN" sz="1600"/>
              <a:t> </a:t>
            </a:r>
            <a:r>
              <a:rPr dirty="0" err="1" lang="en-IN" sz="1600"/>
              <a:t>हमें</a:t>
            </a:r>
            <a:r>
              <a:rPr dirty="0" lang="en-IN" sz="1600"/>
              <a:t> </a:t>
            </a:r>
            <a:r>
              <a:rPr dirty="0" lang="en-IN" sz="1600" u="sng">
                <a:hlinkClick r:id="rId4"/>
              </a:rPr>
              <a:t>contactus@nayi-disha.org</a:t>
            </a:r>
            <a:r>
              <a:rPr dirty="0" lang="en-IN" sz="1600"/>
              <a:t> </a:t>
            </a:r>
            <a:r>
              <a:rPr dirty="0" err="1" lang="en-IN" sz="1600"/>
              <a:t>पर</a:t>
            </a:r>
            <a:r>
              <a:rPr dirty="0" lang="en-IN" sz="1600"/>
              <a:t> </a:t>
            </a:r>
            <a:r>
              <a:rPr dirty="0" err="1" lang="en-IN" sz="1600"/>
              <a:t>लिखें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हमसे</a:t>
            </a:r>
            <a:r>
              <a:rPr dirty="0" lang="en-IN" sz="1600"/>
              <a:t> </a:t>
            </a:r>
            <a:r>
              <a:rPr dirty="0" err="1" lang="en-IN" sz="1600"/>
              <a:t>संपर्क</a:t>
            </a:r>
            <a:r>
              <a:rPr dirty="0" lang="en-IN" sz="1600"/>
              <a:t> </a:t>
            </a:r>
            <a:r>
              <a:rPr dirty="0" err="1" lang="en-IN" sz="1600"/>
              <a:t>करें</a:t>
            </a:r>
            <a:endParaRPr dirty="0" lang="en-IN" sz="1600"/>
          </a:p>
        </p:txBody>
      </p:sp>
    </p:spTree>
    <p:extLst>
      <p:ext uri="{BB962C8B-B14F-4D97-AF65-F5344CB8AC3E}">
        <p14:creationId xmlns:p14="http://schemas.microsoft.com/office/powerpoint/2010/main" val="1410582390"/>
      </p:ext>
    </p:extLst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"/>
          <a:stretch/>
        </p:blipFill>
        <p:spPr>
          <a:xfrm>
            <a:off x="0" y="831"/>
            <a:ext cx="5326063" cy="72000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223838"/>
            <a:ext cx="5067300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b="1" dirty="0" err="1" lang="en-IN" sz="2800"/>
              <a:t>अलग-अलग</a:t>
            </a:r>
            <a:r>
              <a:rPr b="1" dirty="0" lang="en-IN" sz="2800"/>
              <a:t> </a:t>
            </a:r>
            <a:r>
              <a:rPr b="1" dirty="0" err="1" lang="en-IN" sz="2800"/>
              <a:t>उम्र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बच्चों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खेलने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तरीके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228600" y="2059277"/>
            <a:ext cx="3172619" cy="49859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बातचीत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अपनी</a:t>
            </a:r>
            <a:r>
              <a:rPr dirty="0" lang="en-IN" sz="1200"/>
              <a:t> </a:t>
            </a:r>
            <a:r>
              <a:rPr dirty="0" err="1" lang="en-IN" sz="1200"/>
              <a:t>दिनचर्या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हिस्सा</a:t>
            </a:r>
            <a:r>
              <a:rPr dirty="0" lang="en-IN" sz="1200"/>
              <a:t> </a:t>
            </a:r>
            <a:r>
              <a:rPr dirty="0" err="1" lang="en-IN" sz="1200"/>
              <a:t>बनायें</a:t>
            </a:r>
            <a:r>
              <a:rPr dirty="0" lang="en-IN" sz="1200"/>
              <a:t> :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सोने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पहले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किताब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चित्र</a:t>
            </a:r>
            <a:r>
              <a:rPr dirty="0" lang="en-IN" sz="1200"/>
              <a:t> </a:t>
            </a:r>
            <a:r>
              <a:rPr dirty="0" err="1" lang="en-IN" sz="1200"/>
              <a:t>दिखाकर</a:t>
            </a:r>
            <a:r>
              <a:rPr dirty="0" lang="en-IN" sz="1200"/>
              <a:t> </a:t>
            </a:r>
            <a:r>
              <a:rPr dirty="0" err="1" lang="en-IN" sz="1200"/>
              <a:t>उनके</a:t>
            </a:r>
            <a:r>
              <a:rPr dirty="0" lang="en-IN" sz="1200"/>
              <a:t> </a:t>
            </a:r>
            <a:r>
              <a:rPr dirty="0" err="1" lang="en-IN" sz="1200"/>
              <a:t>बारे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बताना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नहलाते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पानी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err="1" lang="en-IN" sz="1200"/>
              <a:t>चेहरा</a:t>
            </a:r>
            <a:r>
              <a:rPr dirty="0" lang="en-IN" sz="1200"/>
              <a:t> </a:t>
            </a:r>
            <a:r>
              <a:rPr dirty="0" err="1" lang="en-IN" sz="1200"/>
              <a:t>छुपा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(</a:t>
            </a:r>
            <a:r>
              <a:rPr dirty="0" err="1" lang="en-IN" sz="1200"/>
              <a:t>पीक</a:t>
            </a:r>
            <a:r>
              <a:rPr dirty="0" lang="en-IN" sz="1200"/>
              <a:t>-ए-</a:t>
            </a:r>
            <a:r>
              <a:rPr dirty="0" err="1" lang="en-IN" sz="1200"/>
              <a:t>बू</a:t>
            </a:r>
            <a:r>
              <a:rPr dirty="0" lang="en-IN" sz="1200"/>
              <a:t>) </a:t>
            </a:r>
            <a:r>
              <a:rPr dirty="0" err="1" lang="en-IN" sz="1200"/>
              <a:t>खेलना</a:t>
            </a:r>
            <a:r>
              <a:rPr dirty="0" lang="en-IN" sz="1200"/>
              <a:t>: 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हाथ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कपड़े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ढकें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फिर</a:t>
            </a:r>
            <a:r>
              <a:rPr dirty="0" lang="en-IN" sz="1200"/>
              <a:t> </a:t>
            </a:r>
            <a:r>
              <a:rPr dirty="0" err="1" lang="en-IN" sz="1200"/>
              <a:t>हाथ</a:t>
            </a:r>
            <a:r>
              <a:rPr dirty="0" lang="en-IN" sz="1200"/>
              <a:t>/</a:t>
            </a:r>
            <a:r>
              <a:rPr dirty="0" err="1" lang="en-IN" sz="1200"/>
              <a:t>कपड़ा</a:t>
            </a:r>
            <a:r>
              <a:rPr dirty="0" lang="en-IN" sz="1200"/>
              <a:t> </a:t>
            </a:r>
            <a:r>
              <a:rPr dirty="0" err="1" lang="en-IN" sz="1200"/>
              <a:t>हटाकर</a:t>
            </a:r>
            <a:r>
              <a:rPr dirty="0" lang="en-IN" sz="1200"/>
              <a:t> </a:t>
            </a:r>
            <a:r>
              <a:rPr dirty="0" err="1" lang="en-IN" sz="1200"/>
              <a:t>कहें</a:t>
            </a:r>
            <a:r>
              <a:rPr dirty="0" lang="en-IN" sz="1200"/>
              <a:t> "</a:t>
            </a:r>
            <a:r>
              <a:rPr dirty="0" err="1" lang="en-IN" sz="1200"/>
              <a:t>मैं</a:t>
            </a:r>
            <a:r>
              <a:rPr dirty="0" lang="en-IN" sz="1200"/>
              <a:t> </a:t>
            </a:r>
            <a:r>
              <a:rPr dirty="0" err="1" lang="en-IN" sz="1200"/>
              <a:t>यहां</a:t>
            </a:r>
            <a:r>
              <a:rPr dirty="0" lang="en-IN" sz="1200"/>
              <a:t> </a:t>
            </a:r>
            <a:r>
              <a:rPr dirty="0" err="1" lang="en-IN" sz="1200"/>
              <a:t>हूँ</a:t>
            </a:r>
            <a:r>
              <a:rPr dirty="0" lang="en-IN" sz="1200"/>
              <a:t>",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खुशी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आश्चर्य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भाव</a:t>
            </a:r>
            <a:r>
              <a:rPr dirty="0" lang="en-IN" sz="1200"/>
              <a:t> </a:t>
            </a:r>
            <a:r>
              <a:rPr dirty="0" err="1" lang="en-IN" sz="1200"/>
              <a:t>दिखाएं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"</a:t>
            </a:r>
            <a:r>
              <a:rPr dirty="0" err="1" lang="en-IN" sz="1200"/>
              <a:t>कहां</a:t>
            </a:r>
            <a:r>
              <a:rPr dirty="0" lang="en-IN" sz="1200"/>
              <a:t> </a:t>
            </a:r>
            <a:r>
              <a:rPr dirty="0" err="1" lang="en-IN" sz="1200"/>
              <a:t>चला</a:t>
            </a:r>
            <a:r>
              <a:rPr dirty="0" lang="en-IN" sz="1200"/>
              <a:t> </a:t>
            </a:r>
            <a:r>
              <a:rPr dirty="0" err="1" lang="en-IN" sz="1200"/>
              <a:t>गया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?" </a:t>
            </a:r>
            <a:r>
              <a:rPr dirty="0" err="1" lang="en-IN" sz="1200"/>
              <a:t>खेलें</a:t>
            </a:r>
            <a:r>
              <a:rPr dirty="0" lang="en-IN" sz="1200"/>
              <a:t>: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कंबल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नीचे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खिलौना</a:t>
            </a:r>
            <a:r>
              <a:rPr dirty="0" lang="en-IN" sz="1200"/>
              <a:t> </a:t>
            </a:r>
            <a:r>
              <a:rPr dirty="0" err="1" lang="en-IN" sz="1200"/>
              <a:t>छिपाएं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पूछें</a:t>
            </a:r>
            <a:r>
              <a:rPr dirty="0" lang="en-IN" sz="1200"/>
              <a:t> "</a:t>
            </a:r>
            <a:r>
              <a:rPr dirty="0" err="1" lang="en-IN" sz="1200"/>
              <a:t>खिलौना</a:t>
            </a:r>
            <a:r>
              <a:rPr dirty="0" lang="en-IN" sz="1200"/>
              <a:t> </a:t>
            </a:r>
            <a:r>
              <a:rPr dirty="0" err="1" lang="en-IN" sz="1200"/>
              <a:t>कहां</a:t>
            </a:r>
            <a:r>
              <a:rPr dirty="0" lang="en-IN" sz="1200"/>
              <a:t> </a:t>
            </a:r>
            <a:r>
              <a:rPr dirty="0" err="1" lang="en-IN" sz="1200"/>
              <a:t>गया</a:t>
            </a:r>
            <a:r>
              <a:rPr dirty="0" lang="en-IN" sz="1200"/>
              <a:t>?"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भी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खोजें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 </a:t>
            </a:r>
          </a:p>
          <a:p>
            <a:r>
              <a:rPr dirty="0" err="1" lang="en-IN" sz="1200"/>
              <a:t>लुका</a:t>
            </a:r>
            <a:r>
              <a:rPr dirty="0" lang="en-IN" sz="1200"/>
              <a:t> </a:t>
            </a:r>
            <a:r>
              <a:rPr dirty="0" err="1" lang="en-IN" sz="1200"/>
              <a:t>छिपी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r>
              <a:rPr dirty="0" lang="en-IN" sz="1200"/>
              <a:t>: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छिपायें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ढूंढने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प्रोत्साहित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err="1" lang="en-IN" sz="1200"/>
              <a:t>डिब्बों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r>
              <a:rPr dirty="0" lang="en-IN" sz="1200"/>
              <a:t>: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मिलकर</a:t>
            </a:r>
            <a:r>
              <a:rPr dirty="0" lang="en-IN" sz="1200"/>
              <a:t> </a:t>
            </a:r>
            <a:r>
              <a:rPr dirty="0" err="1" lang="en-IN" sz="1200"/>
              <a:t>डिब्बे</a:t>
            </a:r>
            <a:r>
              <a:rPr dirty="0" lang="en-IN" sz="1200"/>
              <a:t>/</a:t>
            </a:r>
            <a:r>
              <a:rPr dirty="0" err="1" lang="en-IN" sz="1200"/>
              <a:t>रेत</a:t>
            </a:r>
            <a:r>
              <a:rPr dirty="0" lang="en-IN" sz="1200"/>
              <a:t>/ </a:t>
            </a:r>
            <a:r>
              <a:rPr dirty="0" err="1" lang="en-IN" sz="1200"/>
              <a:t>खिलौने</a:t>
            </a:r>
            <a:r>
              <a:rPr dirty="0" lang="en-IN" sz="1200"/>
              <a:t>/ </a:t>
            </a:r>
            <a:r>
              <a:rPr dirty="0" err="1" lang="en-IN" sz="1200"/>
              <a:t>अन्य</a:t>
            </a:r>
            <a:r>
              <a:rPr dirty="0" lang="en-IN" sz="1200"/>
              <a:t> </a:t>
            </a:r>
            <a:r>
              <a:rPr dirty="0" err="1" lang="en-IN" sz="1200"/>
              <a:t>वस्तुओं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भरें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खाली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इसे</a:t>
            </a:r>
            <a:r>
              <a:rPr dirty="0" lang="en-IN" sz="1200"/>
              <a:t> </a:t>
            </a:r>
            <a:r>
              <a:rPr dirty="0" err="1" lang="en-IN" sz="1200"/>
              <a:t>बार-बार</a:t>
            </a:r>
            <a:r>
              <a:rPr dirty="0" lang="en-IN" sz="1200"/>
              <a:t> </a:t>
            </a:r>
            <a:r>
              <a:rPr dirty="0" err="1" lang="en-IN" sz="1200"/>
              <a:t>दोहराएं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जैसी</a:t>
            </a:r>
            <a:r>
              <a:rPr dirty="0" lang="en-IN" sz="1200"/>
              <a:t> </a:t>
            </a:r>
            <a:r>
              <a:rPr dirty="0" err="1" lang="en-IN" sz="1200"/>
              <a:t>आवाजें</a:t>
            </a:r>
            <a:r>
              <a:rPr dirty="0" lang="en-IN" sz="1200"/>
              <a:t> </a:t>
            </a:r>
            <a:r>
              <a:rPr dirty="0" err="1" lang="en-IN" sz="1200"/>
              <a:t>निकालना</a:t>
            </a:r>
            <a:r>
              <a:rPr dirty="0" lang="en-IN" sz="1200"/>
              <a:t>: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आवाज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अनुकरण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आवाज</a:t>
            </a:r>
            <a:r>
              <a:rPr dirty="0" lang="en-IN" sz="1200"/>
              <a:t> </a:t>
            </a:r>
            <a:r>
              <a:rPr dirty="0" err="1" lang="en-IN" sz="1200"/>
              <a:t>निकालने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प्रोत्साहित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इस</a:t>
            </a:r>
            <a:r>
              <a:rPr dirty="0" lang="en-IN" sz="1200"/>
              <a:t> </a:t>
            </a:r>
            <a:r>
              <a:rPr dirty="0" err="1" lang="en-IN" sz="1200"/>
              <a:t>गतिविधि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आपस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बातचीत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तरह</a:t>
            </a:r>
            <a:r>
              <a:rPr dirty="0" lang="en-IN" sz="1200"/>
              <a:t> </a:t>
            </a:r>
            <a:r>
              <a:rPr dirty="0" err="1" lang="en-IN" sz="1200"/>
              <a:t>बनाएं</a:t>
            </a:r>
            <a:r>
              <a:rPr dirty="0" lang="en-IN" sz="12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547277"/>
            <a:ext cx="3187700" cy="24622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lang="en-IN" sz="1600"/>
              <a:t>6 </a:t>
            </a:r>
            <a:r>
              <a:rPr dirty="0" err="1" lang="en-IN" sz="1600"/>
              <a:t>महीने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12 </a:t>
            </a:r>
            <a:r>
              <a:rPr dirty="0" err="1" lang="en-IN" sz="1600"/>
              <a:t>महीने</a:t>
            </a:r>
            <a:r>
              <a:rPr dirty="0" lang="en-IN" sz="1600"/>
              <a:t> </a:t>
            </a:r>
            <a:r>
              <a:rPr dirty="0" err="1" lang="en-IN" sz="1600"/>
              <a:t>की</a:t>
            </a:r>
            <a:r>
              <a:rPr dirty="0" lang="en-IN" sz="1600"/>
              <a:t> </a:t>
            </a:r>
            <a:r>
              <a:rPr dirty="0" err="1" lang="en-IN" sz="1600"/>
              <a:t>उम्र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endParaRPr dirty="0" lang="en-IN" sz="1600"/>
          </a:p>
        </p:txBody>
      </p:sp>
    </p:spTree>
    <p:extLst>
      <p:ext uri="{BB962C8B-B14F-4D97-AF65-F5344CB8AC3E}">
        <p14:creationId xmlns:p14="http://schemas.microsoft.com/office/powerpoint/2010/main" val="1143331724"/>
      </p:ext>
    </p:extLst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4500" y="277550"/>
            <a:ext cx="45815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err="1" lang="en-IN" sz="2800"/>
              <a:t>अलग-अलग</a:t>
            </a:r>
            <a:r>
              <a:rPr b="1" dirty="0" lang="en-IN" sz="2800"/>
              <a:t> </a:t>
            </a:r>
            <a:r>
              <a:rPr b="1" dirty="0" err="1" lang="en-IN" sz="2800"/>
              <a:t>उम्र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बच्चों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endParaRPr dirty="0" lang="en-IN" sz="2800"/>
          </a:p>
          <a:p>
            <a:pPr algn="r"/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खेलने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तरीके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495424" y="1542928"/>
            <a:ext cx="3530601" cy="24622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lang="en-IN" sz="1600"/>
              <a:t>12 </a:t>
            </a:r>
            <a:r>
              <a:rPr dirty="0" err="1" lang="en-IN" sz="1600"/>
              <a:t>महीने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24 </a:t>
            </a:r>
            <a:r>
              <a:rPr dirty="0" err="1" lang="en-IN" sz="1600"/>
              <a:t>महीने</a:t>
            </a:r>
            <a:r>
              <a:rPr dirty="0" lang="en-IN" sz="1600"/>
              <a:t> </a:t>
            </a:r>
            <a:r>
              <a:rPr dirty="0" err="1" lang="en-IN" sz="1600"/>
              <a:t>की</a:t>
            </a:r>
            <a:r>
              <a:rPr dirty="0" lang="en-IN" sz="1600"/>
              <a:t> </a:t>
            </a:r>
            <a:r>
              <a:rPr dirty="0" err="1" lang="en-IN" sz="1600"/>
              <a:t>उम्र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endParaRPr dirty="0" lang="en-IN" sz="1600"/>
          </a:p>
        </p:txBody>
      </p:sp>
      <p:sp>
        <p:nvSpPr>
          <p:cNvPr id="6" name="TextBox 5"/>
          <p:cNvSpPr txBox="1"/>
          <p:nvPr/>
        </p:nvSpPr>
        <p:spPr>
          <a:xfrm>
            <a:off x="1765300" y="2621358"/>
            <a:ext cx="3260725" cy="4247317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डायपर</a:t>
            </a:r>
            <a:r>
              <a:rPr dirty="0" lang="en-IN" sz="1200"/>
              <a:t> </a:t>
            </a:r>
            <a:r>
              <a:rPr dirty="0" err="1" lang="en-IN" sz="1200"/>
              <a:t>बदलते</a:t>
            </a:r>
            <a:r>
              <a:rPr dirty="0" lang="en-IN" sz="1200"/>
              <a:t> </a:t>
            </a:r>
            <a:r>
              <a:rPr dirty="0" err="1" lang="en-IN" sz="1200"/>
              <a:t>हुए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सुलाते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गाना</a:t>
            </a:r>
            <a:r>
              <a:rPr dirty="0" lang="en-IN" sz="1200"/>
              <a:t> </a:t>
            </a:r>
            <a:r>
              <a:rPr dirty="0" err="1" lang="en-IN" sz="1200"/>
              <a:t>गायें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बाल</a:t>
            </a:r>
            <a:r>
              <a:rPr dirty="0" lang="en-IN" sz="1200"/>
              <a:t> </a:t>
            </a:r>
            <a:r>
              <a:rPr dirty="0" err="1" lang="en-IN" sz="1200"/>
              <a:t>गीत</a:t>
            </a:r>
            <a:r>
              <a:rPr dirty="0" lang="en-IN" sz="1200"/>
              <a:t> </a:t>
            </a:r>
            <a:r>
              <a:rPr dirty="0" err="1" lang="en-IN" sz="1200"/>
              <a:t>गायें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रोज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दिनचर्या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काम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नाटक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वस्तुओं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उपयोग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, </a:t>
            </a:r>
            <a:r>
              <a:rPr dirty="0" err="1" lang="en-IN" sz="1200"/>
              <a:t>उदाहरण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फोन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उपयोग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कहें</a:t>
            </a:r>
            <a:r>
              <a:rPr dirty="0" lang="en-IN" sz="1200"/>
              <a:t> "</a:t>
            </a:r>
            <a:r>
              <a:rPr dirty="0" err="1" lang="en-IN" sz="1200"/>
              <a:t>रिंग</a:t>
            </a:r>
            <a:r>
              <a:rPr dirty="0" lang="en-IN" sz="1200"/>
              <a:t> </a:t>
            </a:r>
            <a:r>
              <a:rPr dirty="0" err="1" lang="en-IN" sz="1200"/>
              <a:t>रिंग</a:t>
            </a:r>
            <a:r>
              <a:rPr dirty="0" lang="en-IN" sz="1200"/>
              <a:t> </a:t>
            </a:r>
            <a:r>
              <a:rPr dirty="0" err="1" lang="en-IN" sz="1200"/>
              <a:t>रिंग</a:t>
            </a:r>
            <a:r>
              <a:rPr dirty="0" lang="en-IN" sz="1200"/>
              <a:t> </a:t>
            </a:r>
            <a:r>
              <a:rPr dirty="0" err="1" lang="en-IN" sz="1200"/>
              <a:t>तुम्हारे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फोन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", </a:t>
            </a:r>
            <a:r>
              <a:rPr dirty="0" err="1" lang="en-IN" sz="1200"/>
              <a:t>हेलो</a:t>
            </a:r>
            <a:r>
              <a:rPr dirty="0" lang="en-IN" sz="1200"/>
              <a:t>! </a:t>
            </a:r>
            <a:r>
              <a:rPr dirty="0" err="1" lang="en-IN" sz="1200"/>
              <a:t>अरे</a:t>
            </a:r>
            <a:r>
              <a:rPr dirty="0" lang="en-IN" sz="1200"/>
              <a:t> </a:t>
            </a:r>
            <a:r>
              <a:rPr dirty="0" err="1" lang="en-IN" sz="1200"/>
              <a:t>तुम्हें</a:t>
            </a:r>
            <a:r>
              <a:rPr dirty="0" lang="en-IN" sz="1200"/>
              <a:t> </a:t>
            </a:r>
            <a:r>
              <a:rPr dirty="0" err="1" lang="en-IN" sz="1200"/>
              <a:t>गुड़िया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करनी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?" </a:t>
            </a:r>
            <a:r>
              <a:rPr dirty="0" err="1" lang="en-IN" sz="1200"/>
              <a:t>फर्श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चलाने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कार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उपयोग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: </a:t>
            </a:r>
            <a:r>
              <a:rPr dirty="0" err="1" lang="en-IN" sz="1200"/>
              <a:t>ब्रूम</a:t>
            </a:r>
            <a:r>
              <a:rPr dirty="0" lang="en-IN" sz="1200"/>
              <a:t> </a:t>
            </a:r>
            <a:r>
              <a:rPr dirty="0" err="1" lang="en-IN" sz="1200"/>
              <a:t>ब्रूम</a:t>
            </a:r>
            <a:r>
              <a:rPr dirty="0" lang="en-IN" sz="1200"/>
              <a:t> </a:t>
            </a:r>
            <a:r>
              <a:rPr dirty="0" err="1" lang="en-IN" sz="1200"/>
              <a:t>ब्रूम</a:t>
            </a:r>
            <a:r>
              <a:rPr dirty="0" lang="en-IN" sz="1200"/>
              <a:t> </a:t>
            </a:r>
            <a:r>
              <a:rPr dirty="0" err="1" lang="en-IN" sz="1200"/>
              <a:t>चल</a:t>
            </a:r>
            <a:r>
              <a:rPr dirty="0" lang="en-IN" sz="1200"/>
              <a:t> </a:t>
            </a:r>
            <a:r>
              <a:rPr dirty="0" err="1" lang="en-IN" sz="1200"/>
              <a:t>गाड़ी</a:t>
            </a:r>
            <a:r>
              <a:rPr dirty="0" lang="en-IN" sz="1200"/>
              <a:t> </a:t>
            </a:r>
            <a:r>
              <a:rPr dirty="0" err="1" lang="en-IN" sz="1200"/>
              <a:t>चल</a:t>
            </a:r>
            <a:r>
              <a:rPr dirty="0" lang="en-IN" sz="1200"/>
              <a:t>"।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मिलकर</a:t>
            </a:r>
            <a:r>
              <a:rPr dirty="0" lang="en-IN" sz="1200"/>
              <a:t> </a:t>
            </a:r>
            <a:r>
              <a:rPr dirty="0" err="1" lang="en-IN" sz="1200"/>
              <a:t>किताब</a:t>
            </a:r>
            <a:r>
              <a:rPr dirty="0" lang="en-IN" sz="1200"/>
              <a:t> </a:t>
            </a:r>
            <a:r>
              <a:rPr dirty="0" err="1" lang="en-IN" sz="1200"/>
              <a:t>पढ़ना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जारी</a:t>
            </a:r>
            <a:r>
              <a:rPr dirty="0" lang="en-IN" sz="1200"/>
              <a:t> </a:t>
            </a:r>
            <a:r>
              <a:rPr dirty="0" err="1" lang="en-IN" sz="1200"/>
              <a:t>रखें</a:t>
            </a:r>
            <a:r>
              <a:rPr dirty="0" lang="en-IN" sz="1200"/>
              <a:t>। </a:t>
            </a:r>
            <a:r>
              <a:rPr dirty="0" err="1" lang="en-IN" sz="1200"/>
              <a:t>पुस्तक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देखते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चित्रों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बारे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पूछें</a:t>
            </a:r>
            <a:r>
              <a:rPr dirty="0" lang="en-IN" sz="1200"/>
              <a:t>, </a:t>
            </a:r>
            <a:r>
              <a:rPr dirty="0" err="1" lang="en-IN" sz="1200"/>
              <a:t>उदाहरण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"</a:t>
            </a:r>
            <a:r>
              <a:rPr dirty="0" err="1" lang="en-IN" sz="1200"/>
              <a:t>भालू</a:t>
            </a:r>
            <a:r>
              <a:rPr dirty="0" lang="en-IN" sz="1200"/>
              <a:t> </a:t>
            </a:r>
            <a:r>
              <a:rPr dirty="0" err="1" lang="en-IN" sz="1200"/>
              <a:t>कहां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?"। </a:t>
            </a:r>
            <a:r>
              <a:rPr dirty="0" err="1" lang="en-IN" sz="1200"/>
              <a:t>जब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भालू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तरफ</a:t>
            </a:r>
            <a:r>
              <a:rPr dirty="0" lang="en-IN" sz="1200"/>
              <a:t> </a:t>
            </a:r>
            <a:r>
              <a:rPr dirty="0" err="1" lang="en-IN" sz="1200"/>
              <a:t>देखे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संकेत</a:t>
            </a:r>
            <a:r>
              <a:rPr dirty="0" lang="en-IN" sz="1200"/>
              <a:t> </a:t>
            </a:r>
            <a:r>
              <a:rPr dirty="0" err="1" lang="en-IN" sz="1200"/>
              <a:t>करे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अपनी</a:t>
            </a:r>
            <a:r>
              <a:rPr dirty="0" lang="en-IN" sz="1200"/>
              <a:t> </a:t>
            </a:r>
            <a:r>
              <a:rPr dirty="0" err="1" lang="en-IN" sz="1200"/>
              <a:t>खुशी</a:t>
            </a:r>
            <a:r>
              <a:rPr dirty="0" lang="en-IN" sz="1200"/>
              <a:t> </a:t>
            </a:r>
            <a:r>
              <a:rPr dirty="0" err="1" lang="en-IN" sz="1200"/>
              <a:t>दिखाएं</a:t>
            </a:r>
            <a:r>
              <a:rPr dirty="0" lang="en-IN" sz="1200"/>
              <a:t>, "</a:t>
            </a:r>
            <a:r>
              <a:rPr dirty="0" err="1" lang="en-IN" sz="1200"/>
              <a:t>हां</a:t>
            </a:r>
            <a:r>
              <a:rPr dirty="0" lang="en-IN" sz="1200"/>
              <a:t> </a:t>
            </a:r>
            <a:r>
              <a:rPr dirty="0" err="1" lang="en-IN" sz="1200"/>
              <a:t>तुम्हें</a:t>
            </a:r>
            <a:r>
              <a:rPr dirty="0" lang="en-IN" sz="1200"/>
              <a:t> </a:t>
            </a:r>
            <a:r>
              <a:rPr dirty="0" err="1" lang="en-IN" sz="1200"/>
              <a:t>पता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भालू</a:t>
            </a:r>
            <a:r>
              <a:rPr dirty="0" lang="en-IN" sz="1200"/>
              <a:t> </a:t>
            </a:r>
            <a:r>
              <a:rPr dirty="0" err="1" lang="en-IN" sz="1200"/>
              <a:t>कहां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"।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लुका</a:t>
            </a:r>
            <a:r>
              <a:rPr dirty="0" lang="en-IN" sz="1200"/>
              <a:t> </a:t>
            </a:r>
            <a:r>
              <a:rPr dirty="0" err="1" lang="en-IN" sz="1200"/>
              <a:t>छुपी</a:t>
            </a:r>
            <a:r>
              <a:rPr dirty="0" lang="en-IN" sz="1200"/>
              <a:t> </a:t>
            </a:r>
            <a:r>
              <a:rPr dirty="0" err="1" lang="en-IN" sz="1200"/>
              <a:t>खेलें</a:t>
            </a:r>
            <a:r>
              <a:rPr dirty="0" lang="en-IN" sz="1200"/>
              <a:t>: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मजा</a:t>
            </a:r>
            <a:r>
              <a:rPr dirty="0" lang="en-IN" sz="1200"/>
              <a:t> </a:t>
            </a:r>
            <a:r>
              <a:rPr dirty="0" err="1" lang="en-IN" sz="1200"/>
              <a:t>लें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ब्लॉक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टावर</a:t>
            </a:r>
            <a:r>
              <a:rPr dirty="0" lang="en-IN" sz="1200"/>
              <a:t>/ </a:t>
            </a:r>
            <a:r>
              <a:rPr dirty="0" err="1" lang="en-IN" sz="1200"/>
              <a:t>मीनार</a:t>
            </a:r>
            <a:r>
              <a:rPr dirty="0" lang="en-IN" sz="1200"/>
              <a:t> </a:t>
            </a:r>
            <a:r>
              <a:rPr dirty="0" err="1" lang="en-IN" sz="1200"/>
              <a:t>बनाने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जब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नीचे</a:t>
            </a:r>
            <a:r>
              <a:rPr dirty="0" lang="en-IN" sz="1200"/>
              <a:t> </a:t>
            </a:r>
            <a:r>
              <a:rPr dirty="0" err="1" lang="en-IN" sz="1200"/>
              <a:t>गिरा</a:t>
            </a:r>
            <a:r>
              <a:rPr dirty="0" lang="en-IN" sz="1200"/>
              <a:t> </a:t>
            </a:r>
            <a:r>
              <a:rPr dirty="0" err="1" lang="en-IN" sz="1200"/>
              <a:t>दे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खुश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घर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बाहर</a:t>
            </a:r>
            <a:r>
              <a:rPr dirty="0" lang="en-IN" sz="1200"/>
              <a:t> </a:t>
            </a:r>
            <a:r>
              <a:rPr dirty="0" err="1" lang="en-IN" sz="1200"/>
              <a:t>घूमने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जाएं</a:t>
            </a:r>
            <a:r>
              <a:rPr dirty="0" lang="en-IN" sz="1200"/>
              <a:t>, </a:t>
            </a:r>
            <a:r>
              <a:rPr dirty="0" err="1" lang="en-IN" sz="1200"/>
              <a:t>पार्क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जाए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सुरक्षित</a:t>
            </a:r>
            <a:r>
              <a:rPr dirty="0" lang="en-IN" sz="1200"/>
              <a:t> </a:t>
            </a:r>
            <a:r>
              <a:rPr dirty="0" err="1" lang="en-IN" sz="1200"/>
              <a:t>जगह</a:t>
            </a:r>
            <a:r>
              <a:rPr dirty="0" lang="en-IN" sz="1200"/>
              <a:t> </a:t>
            </a:r>
            <a:r>
              <a:rPr dirty="0" err="1" lang="en-IN" sz="1200"/>
              <a:t>भागने</a:t>
            </a:r>
            <a:r>
              <a:rPr dirty="0" lang="en-IN" sz="1200"/>
              <a:t> </a:t>
            </a:r>
            <a:r>
              <a:rPr dirty="0" err="1" lang="en-IN" sz="1200"/>
              <a:t>दौड़ने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298287777"/>
      </p:ext>
    </p:extLst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223838"/>
            <a:ext cx="5067300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b="1" dirty="0" err="1" lang="en-IN" sz="2800"/>
              <a:t>अलग-अलग</a:t>
            </a:r>
            <a:r>
              <a:rPr b="1" dirty="0" lang="en-IN" sz="2800"/>
              <a:t> </a:t>
            </a:r>
            <a:r>
              <a:rPr b="1" dirty="0" err="1" lang="en-IN" sz="2800"/>
              <a:t>उम्र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बच्चों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endParaRPr dirty="0" lang="en-IN" sz="2800"/>
          </a:p>
          <a:p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खेलने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तरीके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228600" y="2059277"/>
            <a:ext cx="3568700" cy="49859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अक्सर</a:t>
            </a:r>
            <a:r>
              <a:rPr dirty="0" lang="en-IN" sz="1200"/>
              <a:t> </a:t>
            </a:r>
            <a:r>
              <a:rPr dirty="0" err="1" lang="en-IN" sz="1200"/>
              <a:t>किताब</a:t>
            </a:r>
            <a:r>
              <a:rPr dirty="0" lang="en-IN" sz="1200"/>
              <a:t> </a:t>
            </a:r>
            <a:r>
              <a:rPr dirty="0" err="1" lang="en-IN" sz="1200"/>
              <a:t>पढ़ना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जारी</a:t>
            </a:r>
            <a:r>
              <a:rPr dirty="0" lang="en-IN" sz="1200"/>
              <a:t> </a:t>
            </a:r>
            <a:r>
              <a:rPr dirty="0" err="1" lang="en-IN" sz="1200"/>
              <a:t>रखें</a:t>
            </a:r>
            <a:r>
              <a:rPr dirty="0" lang="en-IN" sz="1200"/>
              <a:t>:</a:t>
            </a:r>
          </a:p>
          <a:p>
            <a:r>
              <a:rPr dirty="0" err="1" lang="en-IN" sz="1200"/>
              <a:t>जब</a:t>
            </a:r>
            <a:r>
              <a:rPr dirty="0" lang="en-IN" sz="1200"/>
              <a:t> </a:t>
            </a: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किताबों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देख</a:t>
            </a:r>
            <a:r>
              <a:rPr dirty="0" lang="en-IN" sz="1200"/>
              <a:t> </a:t>
            </a:r>
            <a:r>
              <a:rPr dirty="0" err="1" lang="en-IN" sz="1200"/>
              <a:t>रहे</a:t>
            </a:r>
            <a:r>
              <a:rPr dirty="0" lang="en-IN" sz="1200"/>
              <a:t> </a:t>
            </a:r>
            <a:r>
              <a:rPr dirty="0" err="1" lang="en-IN" sz="1200"/>
              <a:t>हैं</a:t>
            </a:r>
            <a:r>
              <a:rPr dirty="0" lang="en-IN" sz="1200"/>
              <a:t> </a:t>
            </a:r>
            <a:r>
              <a:rPr dirty="0" err="1" lang="en-IN" sz="1200"/>
              <a:t>उस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शब्दों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पढ़ने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पहले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चित्रों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देखने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सोचने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क्षमता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प्रोत्साहित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: </a:t>
            </a:r>
            <a:r>
              <a:rPr dirty="0" err="1" lang="en-IN" sz="1200"/>
              <a:t>उत्सुकता</a:t>
            </a:r>
            <a:r>
              <a:rPr dirty="0" lang="en-IN" sz="1200"/>
              <a:t> </a:t>
            </a:r>
            <a:r>
              <a:rPr dirty="0" err="1" lang="en-IN" sz="1200"/>
              <a:t>बढ़ाने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प्रश्न</a:t>
            </a:r>
            <a:r>
              <a:rPr dirty="0" lang="en-IN" sz="1200"/>
              <a:t> </a:t>
            </a:r>
            <a:r>
              <a:rPr dirty="0" err="1" lang="en-IN" sz="1200"/>
              <a:t>पूछें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"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लगता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उसने</a:t>
            </a:r>
            <a:r>
              <a:rPr dirty="0" lang="en-IN" sz="1200"/>
              <a:t> </a:t>
            </a:r>
            <a:r>
              <a:rPr dirty="0" err="1" lang="en-IN" sz="1200"/>
              <a:t>ऐसा</a:t>
            </a:r>
            <a:r>
              <a:rPr dirty="0" lang="en-IN" sz="1200"/>
              <a:t> </a:t>
            </a:r>
            <a:r>
              <a:rPr dirty="0" err="1" lang="en-IN" sz="1200"/>
              <a:t>क्यों</a:t>
            </a:r>
            <a:r>
              <a:rPr dirty="0" lang="en-IN" sz="1200"/>
              <a:t> </a:t>
            </a:r>
            <a:r>
              <a:rPr dirty="0" err="1" lang="en-IN" sz="1200"/>
              <a:t>किया</a:t>
            </a:r>
            <a:r>
              <a:rPr dirty="0" lang="en-IN" sz="1200"/>
              <a:t>?" "</a:t>
            </a:r>
            <a:r>
              <a:rPr dirty="0" err="1" lang="en-IN" sz="1200"/>
              <a:t>क्यों</a:t>
            </a:r>
            <a:r>
              <a:rPr dirty="0" lang="en-IN" sz="1200"/>
              <a:t> </a:t>
            </a:r>
            <a:r>
              <a:rPr dirty="0" err="1" lang="en-IN" sz="1200"/>
              <a:t>अब</a:t>
            </a:r>
            <a:r>
              <a:rPr dirty="0" lang="en-IN" sz="1200"/>
              <a:t> </a:t>
            </a:r>
            <a:r>
              <a:rPr dirty="0" err="1" lang="en-IN" sz="1200"/>
              <a:t>आगे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होगा</a:t>
            </a:r>
            <a:r>
              <a:rPr dirty="0" lang="en-IN" sz="1200"/>
              <a:t>?"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जवाब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</a:p>
          <a:p>
            <a:r>
              <a:rPr dirty="0" err="1" lang="en-IN" sz="1200"/>
              <a:t>प्रशंसा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 </a:t>
            </a:r>
            <a:r>
              <a:rPr dirty="0" err="1" lang="en-IN" sz="1200"/>
              <a:t>संगीत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नाचें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इसमें</a:t>
            </a:r>
            <a:r>
              <a:rPr dirty="0" lang="en-IN" sz="1200"/>
              <a:t> </a:t>
            </a:r>
            <a:r>
              <a:rPr dirty="0" err="1" lang="en-IN" sz="1200"/>
              <a:t>शामिल</a:t>
            </a:r>
            <a:r>
              <a:rPr dirty="0" lang="en-IN" sz="1200"/>
              <a:t> </a:t>
            </a:r>
            <a:r>
              <a:rPr dirty="0" err="1" lang="en-IN" sz="1200"/>
              <a:t>होने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प्रोत्साहित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कल्पना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बढ़ावा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: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ऐसे</a:t>
            </a:r>
            <a:r>
              <a:rPr dirty="0" lang="en-IN" sz="1200"/>
              <a:t> </a:t>
            </a:r>
            <a:r>
              <a:rPr dirty="0" err="1" lang="en-IN" sz="1200"/>
              <a:t>कपड़े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मफलर,टोपी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पुराने</a:t>
            </a:r>
            <a:r>
              <a:rPr dirty="0" lang="en-IN" sz="1200"/>
              <a:t> </a:t>
            </a:r>
            <a:r>
              <a:rPr dirty="0" err="1" lang="en-IN" sz="1200"/>
              <a:t>जूते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अन्य</a:t>
            </a:r>
            <a:r>
              <a:rPr dirty="0" lang="en-IN" sz="1200"/>
              <a:t> </a:t>
            </a:r>
            <a:r>
              <a:rPr dirty="0" err="1" lang="en-IN" sz="1200"/>
              <a:t>सामान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प्लास्टिक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रसोई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कटोरे</a:t>
            </a:r>
            <a:r>
              <a:rPr dirty="0" lang="en-IN" sz="1200"/>
              <a:t> </a:t>
            </a:r>
            <a:r>
              <a:rPr dirty="0" err="1" lang="en-IN" sz="1200"/>
              <a:t>थाली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संगीत</a:t>
            </a:r>
            <a:r>
              <a:rPr dirty="0" lang="en-IN" sz="1200"/>
              <a:t> </a:t>
            </a:r>
            <a:r>
              <a:rPr dirty="0" err="1" lang="en-IN" sz="1200"/>
              <a:t>बनाने</a:t>
            </a:r>
            <a:r>
              <a:rPr dirty="0" lang="en-IN" sz="1200"/>
              <a:t>/</a:t>
            </a:r>
            <a:r>
              <a:rPr dirty="0" err="1" lang="en-IN" sz="1200"/>
              <a:t>बजाने</a:t>
            </a:r>
            <a:r>
              <a:rPr dirty="0" lang="en-IN" sz="1200"/>
              <a:t> </a:t>
            </a:r>
            <a:r>
              <a:rPr dirty="0" err="1" lang="en-IN" sz="1200"/>
              <a:t>वाले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जिनका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इस्तेमाल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सके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रचनात्मकता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प्रोत्साहित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: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क्रेयॉन</a:t>
            </a:r>
            <a:r>
              <a:rPr dirty="0" lang="en-IN" sz="1200"/>
              <a:t>, </a:t>
            </a:r>
            <a:r>
              <a:rPr dirty="0" err="1" lang="en-IN" sz="1200"/>
              <a:t>रंगीन</a:t>
            </a:r>
            <a:r>
              <a:rPr dirty="0" lang="en-IN" sz="1200"/>
              <a:t> </a:t>
            </a:r>
            <a:r>
              <a:rPr dirty="0" err="1" lang="en-IN" sz="1200"/>
              <a:t>पेंसिल,आटा</a:t>
            </a:r>
            <a:r>
              <a:rPr dirty="0" lang="en-IN" sz="1200"/>
              <a:t>/</a:t>
            </a:r>
            <a:r>
              <a:rPr dirty="0" err="1" lang="en-IN" sz="1200"/>
              <a:t>क्ले</a:t>
            </a:r>
            <a:r>
              <a:rPr dirty="0" lang="en-IN" sz="1200"/>
              <a:t>(</a:t>
            </a:r>
            <a:r>
              <a:rPr dirty="0" err="1" lang="en-IN" sz="1200"/>
              <a:t>गुथी</a:t>
            </a:r>
            <a:r>
              <a:rPr dirty="0" lang="en-IN" sz="1200"/>
              <a:t> </a:t>
            </a:r>
            <a:r>
              <a:rPr dirty="0" err="1" lang="en-IN" sz="1200"/>
              <a:t>मिट्टी</a:t>
            </a:r>
            <a:r>
              <a:rPr dirty="0" lang="en-IN" sz="1200"/>
              <a:t>), </a:t>
            </a:r>
            <a:r>
              <a:rPr dirty="0" err="1" lang="en-IN" sz="1200"/>
              <a:t>रंग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lang="en-IN" sz="1200"/>
              <a:t> </a:t>
            </a:r>
            <a:r>
              <a:rPr dirty="0" err="1" lang="en-IN" sz="1200"/>
              <a:t>उन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वाली</a:t>
            </a:r>
            <a:r>
              <a:rPr dirty="0" lang="en-IN" sz="1200"/>
              <a:t> </a:t>
            </a:r>
            <a:r>
              <a:rPr dirty="0" err="1" lang="en-IN" sz="1200"/>
              <a:t>वस्तुओं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उपयोग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: </a:t>
            </a:r>
            <a:r>
              <a:rPr dirty="0" err="1" lang="en-IN" sz="1200"/>
              <a:t>जो</a:t>
            </a:r>
            <a:r>
              <a:rPr dirty="0" lang="en-IN" sz="1200"/>
              <a:t> </a:t>
            </a:r>
            <a:r>
              <a:rPr dirty="0" err="1" lang="en-IN" sz="1200"/>
              <a:t>वास्तविक</a:t>
            </a:r>
            <a:r>
              <a:rPr dirty="0" lang="en-IN" sz="1200"/>
              <a:t> </a:t>
            </a:r>
            <a:r>
              <a:rPr dirty="0" err="1" lang="en-IN" sz="1200"/>
              <a:t>जैसी</a:t>
            </a:r>
            <a:r>
              <a:rPr dirty="0" lang="en-IN" sz="1200"/>
              <a:t> </a:t>
            </a:r>
            <a:r>
              <a:rPr dirty="0" err="1" lang="en-IN" sz="1200"/>
              <a:t>दिखती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छोटा</a:t>
            </a:r>
            <a:r>
              <a:rPr dirty="0" lang="en-IN" sz="1200"/>
              <a:t> </a:t>
            </a:r>
            <a:r>
              <a:rPr dirty="0" err="1" lang="en-IN" sz="1200"/>
              <a:t>झाडू</a:t>
            </a:r>
            <a:r>
              <a:rPr dirty="0" lang="en-IN" sz="1200"/>
              <a:t>, </a:t>
            </a:r>
            <a:r>
              <a:rPr dirty="0" err="1" lang="en-IN" sz="1200"/>
              <a:t>चाय</a:t>
            </a:r>
            <a:r>
              <a:rPr dirty="0" lang="en-IN" sz="1200"/>
              <a:t>/</a:t>
            </a:r>
            <a:r>
              <a:rPr dirty="0" err="1" lang="en-IN" sz="1200"/>
              <a:t>खाना</a:t>
            </a:r>
            <a:r>
              <a:rPr dirty="0" lang="en-IN" sz="1200"/>
              <a:t> </a:t>
            </a:r>
            <a:r>
              <a:rPr dirty="0" err="1" lang="en-IN" sz="1200"/>
              <a:t>बनाने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बर्तन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आदि</a:t>
            </a:r>
            <a:r>
              <a:rPr dirty="0" lang="en-IN" sz="1200"/>
              <a:t>।</a:t>
            </a:r>
          </a:p>
          <a:p>
            <a:r>
              <a:rPr dirty="0" lang="en-IN" sz="1200"/>
              <a:t> </a:t>
            </a:r>
          </a:p>
          <a:p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नियमों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खेले</a:t>
            </a:r>
            <a:r>
              <a:rPr dirty="0" lang="en-IN" sz="1200"/>
              <a:t>: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बड़ा</a:t>
            </a:r>
            <a:r>
              <a:rPr dirty="0" lang="en-IN" sz="1200"/>
              <a:t> </a:t>
            </a:r>
            <a:r>
              <a:rPr dirty="0" err="1" lang="en-IN" sz="1200"/>
              <a:t>होता</a:t>
            </a:r>
            <a:r>
              <a:rPr dirty="0" lang="en-IN" sz="1200"/>
              <a:t> </a:t>
            </a:r>
          </a:p>
          <a:p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अन्य</a:t>
            </a:r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शामिल</a:t>
            </a:r>
            <a:r>
              <a:rPr dirty="0" lang="en-IN" sz="1200"/>
              <a:t> </a:t>
            </a:r>
            <a:r>
              <a:rPr dirty="0" err="1" lang="en-IN" sz="1200"/>
              <a:t>करता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</a:p>
          <a:p>
            <a:r>
              <a:rPr dirty="0" err="1" lang="en-IN" sz="1200"/>
              <a:t>नियमों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पालन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पड़ता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308620"/>
            <a:ext cx="3187700" cy="24622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err="1" lang="en-IN" sz="1600"/>
              <a:t>दो</a:t>
            </a:r>
            <a:r>
              <a:rPr dirty="0" lang="en-IN" sz="1600"/>
              <a:t> </a:t>
            </a:r>
            <a:r>
              <a:rPr dirty="0" err="1" lang="en-IN" sz="1600"/>
              <a:t>साल</a:t>
            </a:r>
            <a:r>
              <a:rPr dirty="0" lang="en-IN" sz="1600"/>
              <a:t> </a:t>
            </a:r>
            <a:r>
              <a:rPr dirty="0" err="1" lang="en-IN" sz="1600"/>
              <a:t>की</a:t>
            </a:r>
            <a:r>
              <a:rPr dirty="0" lang="en-IN" sz="1600"/>
              <a:t> </a:t>
            </a:r>
            <a:r>
              <a:rPr dirty="0" err="1" lang="en-IN" sz="1600"/>
              <a:t>उम्र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बड़े</a:t>
            </a:r>
            <a:r>
              <a:rPr dirty="0" lang="en-IN" sz="1600"/>
              <a:t> </a:t>
            </a:r>
            <a:r>
              <a:rPr dirty="0" err="1" lang="en-IN" sz="1600"/>
              <a:t>बच्चों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लिए</a:t>
            </a:r>
            <a:r>
              <a:rPr dirty="0" lang="en-IN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9493822"/>
      </p:ext>
    </p:extLst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"/>
          <a:stretch/>
        </p:blipFill>
        <p:spPr>
          <a:xfrm>
            <a:off x="0" y="831"/>
            <a:ext cx="5326063" cy="71619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95600" y="277550"/>
            <a:ext cx="2130425" cy="86177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b="1" dirty="0" err="1" lang="en-IN" sz="2800"/>
              <a:t>खिलौनो</a:t>
            </a:r>
            <a:r>
              <a:rPr b="1" dirty="0" lang="en-IN" sz="2800"/>
              <a:t> </a:t>
            </a:r>
            <a:r>
              <a:rPr b="1" dirty="0" err="1" lang="en-IN" sz="2800"/>
              <a:t>से</a:t>
            </a:r>
            <a:r>
              <a:rPr b="1" dirty="0" lang="en-IN" sz="2800"/>
              <a:t> </a:t>
            </a:r>
            <a:endParaRPr dirty="0" lang="en-IN" sz="2800"/>
          </a:p>
          <a:p>
            <a:pPr algn="r"/>
            <a:r>
              <a:rPr b="1" dirty="0" err="1" lang="en-IN" sz="2800"/>
              <a:t>सुरक्षा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495424" y="1542928"/>
            <a:ext cx="3530601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600"/>
              <a:t>इन</a:t>
            </a:r>
            <a:r>
              <a:rPr dirty="0" lang="en-IN" sz="1600"/>
              <a:t> </a:t>
            </a:r>
            <a:r>
              <a:rPr dirty="0" err="1" lang="en-IN" sz="1600"/>
              <a:t>बातों</a:t>
            </a:r>
            <a:r>
              <a:rPr dirty="0" lang="en-IN" sz="1600"/>
              <a:t> </a:t>
            </a:r>
            <a:r>
              <a:rPr dirty="0" err="1" lang="en-IN" sz="1600"/>
              <a:t>पर</a:t>
            </a:r>
            <a:r>
              <a:rPr dirty="0" lang="en-IN" sz="1600"/>
              <a:t> </a:t>
            </a:r>
            <a:r>
              <a:rPr dirty="0" err="1" lang="en-IN" sz="1600"/>
              <a:t>ध्यान</a:t>
            </a:r>
            <a:r>
              <a:rPr dirty="0" lang="en-IN" sz="1600"/>
              <a:t> </a:t>
            </a:r>
            <a:r>
              <a:rPr dirty="0" err="1" lang="en-IN" sz="1600"/>
              <a:t>दें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खतरे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बचाएं</a:t>
            </a:r>
            <a:r>
              <a:rPr dirty="0" lang="en-IN" sz="1600"/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58900" y="2564632"/>
            <a:ext cx="3667125" cy="4247317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/>
            <a:r>
              <a:rPr dirty="0" err="1" lang="en-IN" sz="1200"/>
              <a:t>अगर</a:t>
            </a:r>
            <a:r>
              <a:rPr dirty="0" lang="en-IN" sz="1200"/>
              <a:t> </a:t>
            </a:r>
            <a:r>
              <a:rPr dirty="0" err="1" lang="en-IN" sz="1200"/>
              <a:t>खिलौनों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लगे</a:t>
            </a:r>
            <a:r>
              <a:rPr dirty="0" lang="en-IN" sz="1200"/>
              <a:t> </a:t>
            </a:r>
            <a:r>
              <a:rPr dirty="0" err="1" lang="en-IN" sz="1200"/>
              <a:t>पेंट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लैड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वह</a:t>
            </a:r>
            <a:r>
              <a:rPr dirty="0" lang="en-IN" sz="1200"/>
              <a:t> </a:t>
            </a:r>
            <a:r>
              <a:rPr dirty="0" err="1" lang="en-IN" sz="1200"/>
              <a:t>जहरीला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 </a:t>
            </a:r>
            <a:r>
              <a:rPr dirty="0" err="1" lang="en-IN" sz="1200"/>
              <a:t>सकता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छोटे</a:t>
            </a:r>
            <a:r>
              <a:rPr dirty="0" lang="en-IN" sz="1200"/>
              <a:t> </a:t>
            </a:r>
            <a:r>
              <a:rPr dirty="0" err="1" lang="en-IN" sz="1200"/>
              <a:t>खिलौनों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खेलते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निगाह</a:t>
            </a:r>
            <a:r>
              <a:rPr dirty="0" lang="en-IN" sz="1200"/>
              <a:t> </a:t>
            </a:r>
            <a:r>
              <a:rPr dirty="0" err="1" lang="en-IN" sz="1200"/>
              <a:t>रखे</a:t>
            </a:r>
            <a:r>
              <a:rPr dirty="0" lang="en-IN" sz="1200"/>
              <a:t>: </a:t>
            </a:r>
            <a:r>
              <a:rPr dirty="0" err="1" lang="en-IN" sz="1200"/>
              <a:t>खिलौना</a:t>
            </a:r>
            <a:r>
              <a:rPr dirty="0" lang="en-IN" sz="1200"/>
              <a:t> </a:t>
            </a:r>
            <a:r>
              <a:rPr dirty="0" err="1" lang="en-IN" sz="1200"/>
              <a:t>इतना</a:t>
            </a:r>
            <a:r>
              <a:rPr dirty="0" lang="en-IN" sz="1200"/>
              <a:t> </a:t>
            </a:r>
            <a:r>
              <a:rPr dirty="0" err="1" lang="en-IN" sz="1200"/>
              <a:t>बड़ा</a:t>
            </a:r>
            <a:r>
              <a:rPr dirty="0" lang="en-IN" sz="1200"/>
              <a:t> </a:t>
            </a:r>
            <a:r>
              <a:rPr dirty="0" err="1" lang="en-IN" sz="1200"/>
              <a:t>होना</a:t>
            </a:r>
            <a:r>
              <a:rPr dirty="0" lang="en-IN" sz="1200"/>
              <a:t> </a:t>
            </a:r>
            <a:r>
              <a:rPr dirty="0" err="1" lang="en-IN" sz="1200"/>
              <a:t>चाहिए</a:t>
            </a:r>
            <a:r>
              <a:rPr dirty="0" lang="en-IN" sz="1200"/>
              <a:t> </a:t>
            </a:r>
            <a:r>
              <a:rPr dirty="0" err="1" lang="en-IN" sz="1200"/>
              <a:t>जिससे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मुंह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डालकर</a:t>
            </a:r>
            <a:r>
              <a:rPr dirty="0" lang="en-IN" sz="1200"/>
              <a:t> </a:t>
            </a:r>
            <a:r>
              <a:rPr dirty="0" err="1" lang="en-IN" sz="1200"/>
              <a:t>निगल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सके</a:t>
            </a:r>
            <a:r>
              <a:rPr dirty="0" lang="en-IN" sz="1200"/>
              <a:t>- </a:t>
            </a:r>
            <a:r>
              <a:rPr dirty="0" err="1" lang="en-IN" sz="1200"/>
              <a:t>कम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कम</a:t>
            </a:r>
            <a:r>
              <a:rPr dirty="0" lang="en-IN" sz="1200"/>
              <a:t> </a:t>
            </a:r>
            <a:r>
              <a:rPr dirty="0" err="1" lang="en-IN" sz="1200"/>
              <a:t>डेढ़</a:t>
            </a:r>
            <a:r>
              <a:rPr dirty="0" lang="en-IN" sz="1200"/>
              <a:t> </a:t>
            </a:r>
            <a:r>
              <a:rPr dirty="0" err="1" lang="en-IN" sz="1200"/>
              <a:t>इंच</a:t>
            </a:r>
            <a:r>
              <a:rPr dirty="0" lang="en-IN" sz="1200"/>
              <a:t> (3 </a:t>
            </a:r>
            <a:r>
              <a:rPr dirty="0" err="1" lang="en-IN" sz="1200"/>
              <a:t>सेमी</a:t>
            </a:r>
            <a:r>
              <a:rPr dirty="0" lang="en-IN" sz="1200"/>
              <a:t>) </a:t>
            </a:r>
            <a:r>
              <a:rPr dirty="0" err="1" lang="en-IN" sz="1200"/>
              <a:t>चौड़ा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ढाई</a:t>
            </a:r>
            <a:r>
              <a:rPr dirty="0" lang="en-IN" sz="1200"/>
              <a:t> </a:t>
            </a:r>
            <a:r>
              <a:rPr dirty="0" err="1" lang="en-IN" sz="1200"/>
              <a:t>इंच</a:t>
            </a:r>
            <a:r>
              <a:rPr dirty="0" lang="en-IN" sz="1200"/>
              <a:t> (6 </a:t>
            </a:r>
            <a:r>
              <a:rPr dirty="0" err="1" lang="en-IN" sz="1200"/>
              <a:t>सेमी</a:t>
            </a:r>
            <a:r>
              <a:rPr dirty="0" lang="en-IN" sz="1200"/>
              <a:t>) </a:t>
            </a:r>
            <a:r>
              <a:rPr dirty="0" err="1" lang="en-IN" sz="1200"/>
              <a:t>लंबा</a:t>
            </a:r>
            <a:r>
              <a:rPr dirty="0" lang="en-IN" sz="1200"/>
              <a:t>। </a:t>
            </a:r>
            <a:r>
              <a:rPr dirty="0" err="1" lang="en-IN" sz="1200"/>
              <a:t>कंचे</a:t>
            </a:r>
            <a:r>
              <a:rPr dirty="0" lang="en-IN" sz="1200"/>
              <a:t>, </a:t>
            </a:r>
            <a:r>
              <a:rPr dirty="0" err="1" lang="en-IN" sz="1200"/>
              <a:t>सिक्के</a:t>
            </a:r>
            <a:r>
              <a:rPr dirty="0" lang="en-IN" sz="1200"/>
              <a:t>, </a:t>
            </a:r>
            <a:r>
              <a:rPr dirty="0" err="1" lang="en-IN" sz="1200"/>
              <a:t>छोटी</a:t>
            </a:r>
            <a:r>
              <a:rPr dirty="0" lang="en-IN" sz="1200"/>
              <a:t> </a:t>
            </a:r>
            <a:r>
              <a:rPr dirty="0" err="1" lang="en-IN" sz="1200"/>
              <a:t>गेंद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दे</a:t>
            </a:r>
            <a:r>
              <a:rPr dirty="0" lang="en-IN" sz="1200"/>
              <a:t>: </a:t>
            </a:r>
            <a:r>
              <a:rPr dirty="0" err="1" lang="en-IN" sz="1200"/>
              <a:t>यह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गले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फंस</a:t>
            </a:r>
            <a:r>
              <a:rPr dirty="0" lang="en-IN" sz="1200"/>
              <a:t> </a:t>
            </a:r>
            <a:r>
              <a:rPr dirty="0" err="1" lang="en-IN" sz="1200"/>
              <a:t>सकती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उसकी</a:t>
            </a:r>
            <a:r>
              <a:rPr dirty="0" lang="en-IN" sz="1200"/>
              <a:t> </a:t>
            </a:r>
            <a:r>
              <a:rPr dirty="0" err="1" lang="en-IN" sz="1200"/>
              <a:t>सांस</a:t>
            </a:r>
            <a:r>
              <a:rPr dirty="0" lang="en-IN" sz="1200"/>
              <a:t> </a:t>
            </a:r>
            <a:r>
              <a:rPr dirty="0" err="1" lang="en-IN" sz="1200"/>
              <a:t>घुट</a:t>
            </a:r>
            <a:r>
              <a:rPr dirty="0" lang="en-IN" sz="1200"/>
              <a:t> </a:t>
            </a:r>
            <a:r>
              <a:rPr dirty="0" err="1" lang="en-IN" sz="1200"/>
              <a:t>सकती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बैटरी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चलने</a:t>
            </a:r>
            <a:r>
              <a:rPr dirty="0" lang="en-IN" sz="1200"/>
              <a:t> </a:t>
            </a:r>
            <a:r>
              <a:rPr dirty="0" err="1" lang="en-IN" sz="1200"/>
              <a:t>वाले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: </a:t>
            </a:r>
            <a:r>
              <a:rPr dirty="0" err="1" lang="en-IN" sz="1200"/>
              <a:t>बैटरी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अंदर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पदार्थ</a:t>
            </a:r>
            <a:r>
              <a:rPr dirty="0" lang="en-IN" sz="1200"/>
              <a:t> </a:t>
            </a:r>
            <a:r>
              <a:rPr dirty="0" err="1" lang="en-IN" sz="1200"/>
              <a:t>हानिकारक</a:t>
            </a:r>
            <a:r>
              <a:rPr dirty="0" lang="en-IN" sz="1200"/>
              <a:t> </a:t>
            </a:r>
            <a:r>
              <a:rPr dirty="0" err="1" lang="en-IN" sz="1200"/>
              <a:t>होता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,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मुंह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डालने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दम</a:t>
            </a:r>
            <a:r>
              <a:rPr dirty="0" lang="en-IN" sz="1200"/>
              <a:t> </a:t>
            </a:r>
            <a:r>
              <a:rPr dirty="0" err="1" lang="en-IN" sz="1200"/>
              <a:t>घुटना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अंदरूनी</a:t>
            </a:r>
            <a:r>
              <a:rPr dirty="0" lang="en-IN" sz="1200"/>
              <a:t> </a:t>
            </a:r>
            <a:r>
              <a:rPr dirty="0" err="1" lang="en-IN" sz="1200"/>
              <a:t>रक्तस्राव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 </a:t>
            </a:r>
            <a:r>
              <a:rPr dirty="0" err="1" lang="en-IN" sz="1200"/>
              <a:t>सकता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 </a:t>
            </a:r>
            <a:r>
              <a:rPr dirty="0" err="1" lang="en-IN" sz="1200"/>
              <a:t>ध्यान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 </a:t>
            </a:r>
            <a:r>
              <a:rPr dirty="0" err="1" lang="en-IN" sz="1200"/>
              <a:t>कि</a:t>
            </a:r>
            <a:r>
              <a:rPr dirty="0" lang="en-IN" sz="1200"/>
              <a:t> </a:t>
            </a:r>
            <a:r>
              <a:rPr dirty="0" err="1" lang="en-IN" sz="1200"/>
              <a:t>बैटरी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निकाल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सके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खिलौना</a:t>
            </a:r>
            <a:r>
              <a:rPr dirty="0" lang="en-IN" sz="1200"/>
              <a:t> </a:t>
            </a:r>
            <a:r>
              <a:rPr dirty="0" err="1" lang="en-IN" sz="1200"/>
              <a:t>इतना</a:t>
            </a:r>
            <a:r>
              <a:rPr dirty="0" lang="en-IN" sz="1200"/>
              <a:t> </a:t>
            </a:r>
            <a:r>
              <a:rPr dirty="0" err="1" lang="en-IN" sz="1200"/>
              <a:t>मजबूत</a:t>
            </a:r>
            <a:r>
              <a:rPr dirty="0" lang="en-IN" sz="1200"/>
              <a:t> </a:t>
            </a:r>
            <a:r>
              <a:rPr dirty="0" err="1" lang="en-IN" sz="1200"/>
              <a:t>होना</a:t>
            </a:r>
            <a:r>
              <a:rPr dirty="0" lang="en-IN" sz="1200"/>
              <a:t> </a:t>
            </a:r>
            <a:r>
              <a:rPr dirty="0" err="1" lang="en-IN" sz="1200"/>
              <a:t>चाहिए</a:t>
            </a:r>
            <a:r>
              <a:rPr dirty="0" lang="en-IN" sz="1200"/>
              <a:t> </a:t>
            </a:r>
            <a:r>
              <a:rPr dirty="0" err="1" lang="en-IN" sz="1200"/>
              <a:t>कि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छोटे</a:t>
            </a:r>
            <a:r>
              <a:rPr dirty="0" lang="en-IN" sz="1200"/>
              <a:t> </a:t>
            </a:r>
            <a:r>
              <a:rPr dirty="0" err="1" lang="en-IN" sz="1200"/>
              <a:t>हिस्से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बटन</a:t>
            </a:r>
            <a:r>
              <a:rPr dirty="0" lang="en-IN" sz="1200"/>
              <a:t>, </a:t>
            </a:r>
            <a:r>
              <a:rPr dirty="0" err="1" lang="en-IN" sz="1200"/>
              <a:t>आंखें</a:t>
            </a:r>
            <a:r>
              <a:rPr dirty="0" lang="en-IN" sz="1200"/>
              <a:t>, </a:t>
            </a:r>
            <a:r>
              <a:rPr dirty="0" err="1" lang="en-IN" sz="1200"/>
              <a:t>पहिए</a:t>
            </a:r>
            <a:r>
              <a:rPr dirty="0" lang="en-IN" sz="1200"/>
              <a:t> </a:t>
            </a:r>
            <a:r>
              <a:rPr dirty="0" err="1" lang="en-IN" sz="1200"/>
              <a:t>बाहर</a:t>
            </a:r>
            <a:r>
              <a:rPr dirty="0" lang="en-IN" sz="1200"/>
              <a:t> </a:t>
            </a:r>
            <a:r>
              <a:rPr dirty="0" err="1" lang="en-IN" sz="1200"/>
              <a:t>निकाल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निगल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सके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err="1" lang="en-IN" sz="1200"/>
              <a:t>उन</a:t>
            </a:r>
            <a:r>
              <a:rPr dirty="0" lang="en-IN" sz="1200"/>
              <a:t> </a:t>
            </a:r>
            <a:r>
              <a:rPr dirty="0" err="1" lang="en-IN" sz="1200"/>
              <a:t>खिलौनों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 </a:t>
            </a:r>
            <a:r>
              <a:rPr dirty="0" err="1" lang="en-IN" sz="1200"/>
              <a:t>जिनके</a:t>
            </a:r>
            <a:r>
              <a:rPr dirty="0" lang="en-IN" sz="1200"/>
              <a:t> </a:t>
            </a:r>
            <a:r>
              <a:rPr dirty="0" err="1" lang="en-IN" sz="1200"/>
              <a:t>तेज</a:t>
            </a:r>
            <a:r>
              <a:rPr dirty="0" lang="en-IN" sz="1200"/>
              <a:t> </a:t>
            </a:r>
            <a:r>
              <a:rPr dirty="0" err="1" lang="en-IN" sz="1200"/>
              <a:t>किनारे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नोक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।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जिनमें</a:t>
            </a:r>
            <a:r>
              <a:rPr dirty="0" lang="en-IN" sz="1200"/>
              <a:t> 7 </a:t>
            </a:r>
            <a:r>
              <a:rPr dirty="0" err="1" lang="en-IN" sz="1200"/>
              <a:t>इंच</a:t>
            </a:r>
            <a:r>
              <a:rPr dirty="0" lang="en-IN" sz="1200"/>
              <a:t> (18 </a:t>
            </a:r>
            <a:r>
              <a:rPr dirty="0" err="1" lang="en-IN" sz="1200"/>
              <a:t>सेमी</a:t>
            </a:r>
            <a:r>
              <a:rPr dirty="0" lang="en-IN" sz="1200"/>
              <a:t>) </a:t>
            </a:r>
            <a:r>
              <a:rPr dirty="0" err="1" lang="en-IN" sz="1200"/>
              <a:t>लंबी</a:t>
            </a:r>
            <a:r>
              <a:rPr dirty="0" lang="en-IN" sz="1200"/>
              <a:t> </a:t>
            </a:r>
            <a:r>
              <a:rPr dirty="0" err="1" lang="en-IN" sz="1200"/>
              <a:t>रस्सी</a:t>
            </a:r>
            <a:r>
              <a:rPr dirty="0" lang="en-IN" sz="1200"/>
              <a:t> </a:t>
            </a:r>
            <a:r>
              <a:rPr dirty="0" err="1" lang="en-IN" sz="1200"/>
              <a:t>बंधी</a:t>
            </a:r>
            <a:r>
              <a:rPr dirty="0" lang="en-IN" sz="1200"/>
              <a:t> </a:t>
            </a:r>
            <a:r>
              <a:rPr dirty="0" err="1" lang="en-IN" sz="1200"/>
              <a:t>हो</a:t>
            </a:r>
            <a:r>
              <a:rPr dirty="0" lang="en-IN" sz="1200"/>
              <a:t> (</a:t>
            </a:r>
            <a:r>
              <a:rPr dirty="0" err="1" lang="en-IN" sz="1200"/>
              <a:t>जिसे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गले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लपेट</a:t>
            </a:r>
            <a:r>
              <a:rPr dirty="0" lang="en-IN" sz="1200"/>
              <a:t> </a:t>
            </a:r>
            <a:r>
              <a:rPr dirty="0" err="1" lang="en-IN" sz="1200"/>
              <a:t>पाए</a:t>
            </a:r>
            <a:r>
              <a:rPr dirty="0" lang="en-IN" sz="1200"/>
              <a:t>)।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कपड़े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ऐसे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 </a:t>
            </a:r>
            <a:r>
              <a:rPr dirty="0" err="1" lang="en-IN" sz="1200"/>
              <a:t>जो</a:t>
            </a:r>
            <a:r>
              <a:rPr dirty="0" lang="en-IN" sz="1200"/>
              <a:t> </a:t>
            </a:r>
            <a:r>
              <a:rPr dirty="0" err="1" lang="en-IN" sz="1200"/>
              <a:t>धूल</a:t>
            </a:r>
            <a:r>
              <a:rPr dirty="0" lang="en-IN" sz="1200"/>
              <a:t> </a:t>
            </a:r>
            <a:r>
              <a:rPr dirty="0" err="1" lang="en-IN" sz="1200"/>
              <a:t>सकते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, </a:t>
            </a:r>
            <a:r>
              <a:rPr dirty="0" err="1" lang="en-IN" sz="1200"/>
              <a:t>सुनिश्चित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कि</a:t>
            </a:r>
            <a:r>
              <a:rPr dirty="0" lang="en-IN" sz="1200"/>
              <a:t> </a:t>
            </a:r>
            <a:r>
              <a:rPr dirty="0" err="1" lang="en-IN" sz="1200"/>
              <a:t>सभी</a:t>
            </a:r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अच्छी</a:t>
            </a:r>
            <a:r>
              <a:rPr dirty="0" lang="en-IN" sz="1200"/>
              <a:t> </a:t>
            </a:r>
            <a:r>
              <a:rPr dirty="0" err="1" lang="en-IN" sz="1200"/>
              <a:t>तरह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नियमित</a:t>
            </a:r>
            <a:r>
              <a:rPr dirty="0" lang="en-IN" sz="1200"/>
              <a:t> </a:t>
            </a:r>
            <a:r>
              <a:rPr dirty="0" err="1" lang="en-IN" sz="1200"/>
              <a:t>रूप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साफ</a:t>
            </a:r>
            <a:r>
              <a:rPr dirty="0" lang="en-IN" sz="1200"/>
              <a:t> </a:t>
            </a:r>
            <a:r>
              <a:rPr dirty="0" err="1" lang="en-IN" sz="1200"/>
              <a:t>किए</a:t>
            </a:r>
            <a:r>
              <a:rPr dirty="0" lang="en-IN" sz="1200"/>
              <a:t> </a:t>
            </a:r>
            <a:r>
              <a:rPr dirty="0" err="1" lang="en-IN" sz="1200"/>
              <a:t>जाएं</a:t>
            </a:r>
            <a:r>
              <a:rPr dirty="0" lang="en-IN" sz="1200"/>
              <a:t>।</a:t>
            </a:r>
          </a:p>
          <a:p>
            <a:pPr algn="r"/>
            <a:r>
              <a:rPr dirty="0" lang="en-IN" sz="1200"/>
              <a:t> 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खिलौने</a:t>
            </a:r>
            <a:r>
              <a:rPr dirty="0" lang="en-IN" sz="1200"/>
              <a:t> </a:t>
            </a:r>
            <a:r>
              <a:rPr dirty="0" err="1" lang="en-IN" sz="1200"/>
              <a:t>नियमित</a:t>
            </a:r>
            <a:r>
              <a:rPr dirty="0" lang="en-IN" sz="1200"/>
              <a:t> </a:t>
            </a:r>
            <a:r>
              <a:rPr dirty="0" err="1" lang="en-IN" sz="1200"/>
              <a:t>रूप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साफ</a:t>
            </a:r>
            <a:r>
              <a:rPr dirty="0" lang="en-IN" sz="1200"/>
              <a:t> </a:t>
            </a:r>
            <a:r>
              <a:rPr dirty="0" err="1" lang="en-IN" sz="1200"/>
              <a:t>रखें</a:t>
            </a:r>
            <a:r>
              <a:rPr dirty="0" lang="en-IN" sz="12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085259492"/>
      </p:ext>
    </p:extLst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6959" y="277550"/>
            <a:ext cx="4581525" cy="430887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b="1" dirty="0" err="1" lang="en-IN" sz="2800"/>
              <a:t>अतिरिक्त</a:t>
            </a:r>
            <a:r>
              <a:rPr b="1" dirty="0" lang="en-IN" sz="2800"/>
              <a:t> </a:t>
            </a:r>
            <a:r>
              <a:rPr b="1" dirty="0" err="1" lang="en-IN" sz="2800"/>
              <a:t>साधन</a:t>
            </a:r>
            <a:r>
              <a:rPr b="1" dirty="0" lang="en-IN" sz="2800"/>
              <a:t> 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494109" y="1174628"/>
            <a:ext cx="4467225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dirty="0" err="1" lang="en-IN" sz="1600"/>
              <a:t>कुछ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अन्य</a:t>
            </a:r>
            <a:r>
              <a:rPr dirty="0" lang="en-IN" sz="1600"/>
              <a:t> </a:t>
            </a:r>
            <a:r>
              <a:rPr dirty="0" err="1" lang="en-IN" sz="1600"/>
              <a:t>साधन</a:t>
            </a:r>
            <a:r>
              <a:rPr dirty="0" lang="en-IN" sz="1600"/>
              <a:t> </a:t>
            </a:r>
            <a:r>
              <a:rPr dirty="0" err="1" lang="en-IN" sz="1600"/>
              <a:t>हमारी</a:t>
            </a:r>
            <a:r>
              <a:rPr dirty="0" lang="en-IN" sz="1600"/>
              <a:t> </a:t>
            </a:r>
            <a:r>
              <a:rPr dirty="0" err="1" lang="en-IN" sz="1600"/>
              <a:t>वेबसाइट</a:t>
            </a:r>
            <a:r>
              <a:rPr dirty="0" lang="en-IN" sz="1600"/>
              <a:t> </a:t>
            </a:r>
            <a:r>
              <a:rPr dirty="0" err="1" lang="en-IN" sz="1600"/>
              <a:t>पर</a:t>
            </a:r>
            <a:r>
              <a:rPr dirty="0" lang="en-IN" sz="1600"/>
              <a:t> </a:t>
            </a:r>
            <a:r>
              <a:rPr dirty="0" err="1" lang="en-IN" sz="1600"/>
              <a:t>पाए</a:t>
            </a:r>
            <a:r>
              <a:rPr dirty="0" lang="en-IN" sz="1600"/>
              <a:t> </a:t>
            </a:r>
            <a:r>
              <a:rPr dirty="0" err="1" lang="en-IN" sz="1600"/>
              <a:t>जा</a:t>
            </a:r>
            <a:r>
              <a:rPr dirty="0" lang="en-IN" sz="1600"/>
              <a:t> </a:t>
            </a:r>
            <a:r>
              <a:rPr dirty="0" err="1" lang="en-IN" sz="1600"/>
              <a:t>सकते</a:t>
            </a:r>
            <a:r>
              <a:rPr dirty="0" lang="en-IN" sz="1600"/>
              <a:t> </a:t>
            </a:r>
            <a:r>
              <a:rPr dirty="0" err="1" lang="en-IN" sz="1600"/>
              <a:t>हैं</a:t>
            </a:r>
            <a:endParaRPr dirty="0" lang="en-IN" sz="1600"/>
          </a:p>
          <a:p>
            <a:pPr algn="ctr"/>
            <a:r>
              <a:rPr b="1" dirty="0" lang="en-IN" sz="1600"/>
              <a:t>www.nayi-disha.org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201" y="2634434"/>
            <a:ext cx="2857500" cy="92333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lang="hi-IN" sz="2000"/>
              <a:t>बच्चों की भाषा का विकास और इसे बढ़ावा देने के तरीके </a:t>
            </a:r>
            <a:r>
              <a:rPr dirty="0" lang="en-IN" sz="200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27201" y="3755685"/>
            <a:ext cx="2857500" cy="92333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dirty="0" lang="hi-IN" sz="2000"/>
              <a:t>शिशु का सुनने का व्यवहार </a:t>
            </a:r>
            <a:r>
              <a:rPr dirty="0" lang="en-US" sz="2000"/>
              <a:t>-</a:t>
            </a:r>
            <a:r>
              <a:rPr dirty="0" lang="hi-IN" sz="2000"/>
              <a:t>माता पिता के लिए एक जाँच सूची</a:t>
            </a:r>
            <a:endParaRPr dirty="0" lang="en-IN" sz="2000"/>
          </a:p>
        </p:txBody>
      </p:sp>
      <p:sp>
        <p:nvSpPr>
          <p:cNvPr id="8" name="TextBox 7"/>
          <p:cNvSpPr txBox="1"/>
          <p:nvPr/>
        </p:nvSpPr>
        <p:spPr>
          <a:xfrm>
            <a:off x="1727201" y="5184713"/>
            <a:ext cx="2857500" cy="61555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lang="hi-IN" sz="2000"/>
              <a:t>प्रारंभिक हस्तक्षेप में खेल का महत्त्व </a:t>
            </a:r>
            <a:endParaRPr dirty="0" lang="en-IN" sz="2000"/>
          </a:p>
        </p:txBody>
      </p:sp>
      <p:sp>
        <p:nvSpPr>
          <p:cNvPr id="9" name="TextBox 8"/>
          <p:cNvSpPr txBox="1"/>
          <p:nvPr/>
        </p:nvSpPr>
        <p:spPr>
          <a:xfrm>
            <a:off x="494109" y="6432540"/>
            <a:ext cx="4467225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dirty="0" err="1" lang="en-IN" sz="1600"/>
              <a:t>अपने</a:t>
            </a:r>
            <a:r>
              <a:rPr dirty="0" lang="en-IN" sz="1600"/>
              <a:t> </a:t>
            </a:r>
            <a:r>
              <a:rPr dirty="0" err="1" lang="en-IN" sz="1600"/>
              <a:t>सुझाव</a:t>
            </a:r>
            <a:r>
              <a:rPr dirty="0" lang="en-IN" sz="1600"/>
              <a:t> </a:t>
            </a:r>
            <a:r>
              <a:rPr dirty="0" err="1" lang="en-IN" sz="1600"/>
              <a:t>या</a:t>
            </a:r>
            <a:r>
              <a:rPr dirty="0" lang="en-IN" sz="1600"/>
              <a:t> </a:t>
            </a:r>
            <a:r>
              <a:rPr dirty="0" err="1" lang="en-IN" sz="1600"/>
              <a:t>प्रश्नों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हमें</a:t>
            </a:r>
            <a:r>
              <a:rPr dirty="0" lang="en-IN" sz="1600"/>
              <a:t> </a:t>
            </a:r>
            <a:r>
              <a:rPr dirty="0" err="1" lang="en-IN" sz="1600"/>
              <a:t>ईमेल</a:t>
            </a:r>
            <a:r>
              <a:rPr dirty="0" lang="en-IN" sz="1600"/>
              <a:t> </a:t>
            </a:r>
            <a:r>
              <a:rPr dirty="0" err="1" lang="en-IN" sz="1600"/>
              <a:t>करें</a:t>
            </a:r>
            <a:r>
              <a:rPr dirty="0" lang="en-IN" sz="1600"/>
              <a:t> </a:t>
            </a:r>
            <a:r>
              <a:rPr dirty="0" err="1" lang="en-IN" sz="1600"/>
              <a:t>इस</a:t>
            </a:r>
            <a:r>
              <a:rPr dirty="0" lang="en-IN" sz="1600"/>
              <a:t> ID </a:t>
            </a:r>
            <a:r>
              <a:rPr dirty="0" err="1" lang="en-IN" sz="1600"/>
              <a:t>पर</a:t>
            </a:r>
            <a:endParaRPr dirty="0" lang="en-IN" sz="1600"/>
          </a:p>
          <a:p>
            <a:pPr algn="ctr"/>
            <a:r>
              <a:rPr b="1" dirty="0" lang="en-IN" sz="1600"/>
              <a:t>Contactus@nayi-disha.org</a:t>
            </a:r>
          </a:p>
        </p:txBody>
      </p:sp>
    </p:spTree>
    <p:extLst>
      <p:ext uri="{BB962C8B-B14F-4D97-AF65-F5344CB8AC3E}">
        <p14:creationId xmlns:p14="http://schemas.microsoft.com/office/powerpoint/2010/main" val="1131655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"/>
            <a:ext cx="5326063" cy="755642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89050" y="1676400"/>
            <a:ext cx="261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err="1"/>
              <a:t>यह</a:t>
            </a:r>
            <a:r>
              <a:rPr lang="en-IN" sz="1600" dirty="0"/>
              <a:t> </a:t>
            </a:r>
            <a:r>
              <a:rPr lang="en-IN" sz="1600" dirty="0" err="1"/>
              <a:t>पुस्तिका</a:t>
            </a:r>
            <a:r>
              <a:rPr lang="en-IN" sz="1600" dirty="0"/>
              <a:t> </a:t>
            </a:r>
          </a:p>
          <a:p>
            <a:pPr algn="ctr"/>
            <a:r>
              <a:rPr lang="en-IN" sz="2400" b="1" dirty="0" err="1"/>
              <a:t>डॉ</a:t>
            </a:r>
            <a:r>
              <a:rPr lang="en-IN" sz="2400" b="1" dirty="0"/>
              <a:t> </a:t>
            </a:r>
            <a:r>
              <a:rPr lang="en-IN" sz="2400" b="1" dirty="0" err="1"/>
              <a:t>अजय</a:t>
            </a:r>
            <a:r>
              <a:rPr lang="en-IN" sz="2400" b="1" dirty="0"/>
              <a:t> </a:t>
            </a:r>
            <a:r>
              <a:rPr lang="en-IN" sz="2400" b="1" dirty="0" err="1"/>
              <a:t>शर्मा</a:t>
            </a:r>
            <a:r>
              <a:rPr lang="en-IN" sz="2400" b="1" dirty="0"/>
              <a:t> </a:t>
            </a:r>
            <a:endParaRPr lang="en-IN" sz="2400" dirty="0"/>
          </a:p>
          <a:p>
            <a:pPr algn="ctr"/>
            <a:r>
              <a:rPr lang="en-IN" sz="1600" dirty="0" err="1"/>
              <a:t>द्वारा</a:t>
            </a:r>
            <a:r>
              <a:rPr lang="en-IN" sz="1600" dirty="0"/>
              <a:t> </a:t>
            </a:r>
            <a:r>
              <a:rPr lang="en-IN" sz="1600" dirty="0" err="1"/>
              <a:t>लिखी</a:t>
            </a:r>
            <a:r>
              <a:rPr lang="en-IN" sz="1600" dirty="0"/>
              <a:t> </a:t>
            </a:r>
            <a:r>
              <a:rPr lang="en-IN" sz="1600" dirty="0" err="1"/>
              <a:t>है</a:t>
            </a:r>
            <a:r>
              <a:rPr lang="en-IN" sz="1600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9101" y="2836556"/>
            <a:ext cx="4356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dirty="0" err="1"/>
              <a:t>वह</a:t>
            </a:r>
            <a:r>
              <a:rPr lang="en-IN" sz="1400" dirty="0"/>
              <a:t> </a:t>
            </a:r>
            <a:r>
              <a:rPr lang="en-IN" sz="1400" dirty="0" err="1"/>
              <a:t>न्यूरोडेवलपमेंट</a:t>
            </a:r>
            <a:r>
              <a:rPr lang="en-IN" sz="1400" dirty="0"/>
              <a:t> </a:t>
            </a:r>
            <a:r>
              <a:rPr lang="en-IN" sz="1400" dirty="0" err="1"/>
              <a:t>बाल</a:t>
            </a:r>
            <a:r>
              <a:rPr lang="en-IN" sz="1400" dirty="0"/>
              <a:t> </a:t>
            </a:r>
            <a:r>
              <a:rPr lang="en-IN" sz="1400" dirty="0" err="1"/>
              <a:t>रोग</a:t>
            </a:r>
            <a:r>
              <a:rPr lang="en-IN" sz="1400" dirty="0"/>
              <a:t> </a:t>
            </a:r>
            <a:r>
              <a:rPr lang="en-IN" sz="1400" dirty="0" err="1"/>
              <a:t>विशेषज्ञ</a:t>
            </a:r>
            <a:r>
              <a:rPr lang="en-IN" sz="1400" dirty="0"/>
              <a:t> </a:t>
            </a:r>
            <a:r>
              <a:rPr lang="en-IN" sz="1400" dirty="0" err="1"/>
              <a:t>हैं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चिकित्सकों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माता-पिता</a:t>
            </a:r>
            <a:r>
              <a:rPr lang="en-IN" sz="1400" dirty="0"/>
              <a:t> </a:t>
            </a:r>
            <a:r>
              <a:rPr lang="en-IN" sz="1400" dirty="0" err="1"/>
              <a:t>के</a:t>
            </a:r>
            <a:r>
              <a:rPr lang="en-IN" sz="1400" dirty="0"/>
              <a:t> </a:t>
            </a:r>
            <a:r>
              <a:rPr lang="en-IN" sz="1400" dirty="0" err="1"/>
              <a:t>ज्ञान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कौशल</a:t>
            </a:r>
            <a:r>
              <a:rPr lang="en-IN" sz="1400" dirty="0"/>
              <a:t> </a:t>
            </a:r>
            <a:r>
              <a:rPr lang="en-IN" sz="1400" dirty="0" err="1"/>
              <a:t>बढ़ाने</a:t>
            </a:r>
            <a:r>
              <a:rPr lang="en-IN" sz="1400" dirty="0"/>
              <a:t> </a:t>
            </a:r>
            <a:r>
              <a:rPr lang="en-IN" sz="1400" dirty="0" err="1"/>
              <a:t>के</a:t>
            </a:r>
            <a:r>
              <a:rPr lang="en-IN" sz="1400" dirty="0"/>
              <a:t> </a:t>
            </a:r>
            <a:r>
              <a:rPr lang="en-IN" sz="1400" dirty="0" err="1"/>
              <a:t>लिए</a:t>
            </a:r>
            <a:r>
              <a:rPr lang="en-IN" sz="1400" dirty="0"/>
              <a:t> </a:t>
            </a:r>
            <a:r>
              <a:rPr lang="en-IN" sz="1400" dirty="0" err="1"/>
              <a:t>संलग्न</a:t>
            </a:r>
            <a:r>
              <a:rPr lang="en-IN" sz="1400" dirty="0"/>
              <a:t> </a:t>
            </a:r>
            <a:r>
              <a:rPr lang="en-IN" sz="1400" dirty="0" err="1"/>
              <a:t>हैं</a:t>
            </a:r>
            <a:r>
              <a:rPr lang="en-IN" sz="1400" dirty="0"/>
              <a:t> 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एक</a:t>
            </a:r>
            <a:r>
              <a:rPr lang="en-IN" sz="1400" dirty="0"/>
              <a:t> </a:t>
            </a:r>
            <a:r>
              <a:rPr lang="en-IN" sz="1400" dirty="0" err="1"/>
              <a:t>वेबसाइट</a:t>
            </a:r>
            <a:r>
              <a:rPr lang="en-IN" sz="1400" dirty="0"/>
              <a:t> </a:t>
            </a:r>
            <a:r>
              <a:rPr lang="en-IN" sz="1400" dirty="0" err="1"/>
              <a:t>चलाते</a:t>
            </a:r>
            <a:r>
              <a:rPr lang="en-IN" sz="1400" dirty="0"/>
              <a:t> </a:t>
            </a:r>
            <a:r>
              <a:rPr lang="en-IN" sz="1400" dirty="0" err="1"/>
              <a:t>हैं</a:t>
            </a:r>
            <a:r>
              <a:rPr lang="en-IN" sz="1400" dirty="0"/>
              <a:t>:</a:t>
            </a:r>
          </a:p>
          <a:p>
            <a:pPr algn="ctr"/>
            <a:r>
              <a:rPr lang="en-IN" sz="1400" b="1" dirty="0"/>
              <a:t>www.enablenet.info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9101" y="3951287"/>
            <a:ext cx="4356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dirty="0" err="1"/>
              <a:t>यह</a:t>
            </a:r>
            <a:r>
              <a:rPr lang="en-IN" sz="1400" dirty="0"/>
              <a:t> </a:t>
            </a:r>
            <a:r>
              <a:rPr lang="en-IN" sz="1400" dirty="0" err="1"/>
              <a:t>बुकलेट</a:t>
            </a:r>
            <a:r>
              <a:rPr lang="en-IN" sz="1400" dirty="0"/>
              <a:t> </a:t>
            </a:r>
            <a:r>
              <a:rPr lang="en-IN" sz="1400" dirty="0" err="1"/>
              <a:t>नई</a:t>
            </a:r>
            <a:r>
              <a:rPr lang="en-IN" sz="1400" dirty="0"/>
              <a:t> </a:t>
            </a:r>
            <a:r>
              <a:rPr lang="en-IN" sz="1400" dirty="0" err="1"/>
              <a:t>दिशा</a:t>
            </a:r>
            <a:r>
              <a:rPr lang="en-IN" sz="1400" dirty="0"/>
              <a:t> </a:t>
            </a:r>
            <a:r>
              <a:rPr lang="en-IN" sz="1400" dirty="0" err="1"/>
              <a:t>रिसोर्स</a:t>
            </a:r>
            <a:r>
              <a:rPr lang="en-IN" sz="1400" dirty="0"/>
              <a:t> </a:t>
            </a:r>
            <a:r>
              <a:rPr lang="en-IN" sz="1400" dirty="0" err="1"/>
              <a:t>सेंटर</a:t>
            </a:r>
            <a:r>
              <a:rPr lang="en-IN" sz="1400" dirty="0"/>
              <a:t> </a:t>
            </a:r>
            <a:r>
              <a:rPr lang="en-IN" sz="1400" dirty="0" err="1"/>
              <a:t>द्वारा</a:t>
            </a:r>
            <a:r>
              <a:rPr lang="en-IN" sz="1400" dirty="0"/>
              <a:t> </a:t>
            </a:r>
            <a:r>
              <a:rPr lang="en-IN" sz="1400" dirty="0" err="1"/>
              <a:t>बनाई</a:t>
            </a:r>
            <a:r>
              <a:rPr lang="en-IN" sz="1400" dirty="0"/>
              <a:t> </a:t>
            </a:r>
            <a:r>
              <a:rPr lang="en-IN" sz="1400" dirty="0" err="1"/>
              <a:t>गई</a:t>
            </a:r>
            <a:r>
              <a:rPr lang="en-IN" sz="1400" dirty="0"/>
              <a:t> </a:t>
            </a:r>
            <a:r>
              <a:rPr lang="en-IN" sz="1400" dirty="0" err="1"/>
              <a:t>है</a:t>
            </a:r>
            <a:endParaRPr lang="en-IN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9101" y="5143126"/>
            <a:ext cx="43560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err="1"/>
              <a:t>सूचना</a:t>
            </a:r>
            <a:endParaRPr lang="en-IN" sz="1400" dirty="0"/>
          </a:p>
          <a:p>
            <a:pPr algn="ctr"/>
            <a:r>
              <a:rPr lang="en-IN" sz="1400" dirty="0" err="1"/>
              <a:t>इस</a:t>
            </a:r>
            <a:r>
              <a:rPr lang="en-IN" sz="1400" dirty="0"/>
              <a:t> </a:t>
            </a:r>
            <a:r>
              <a:rPr lang="en-IN" sz="1400" dirty="0" err="1"/>
              <a:t>पुस्तिका</a:t>
            </a:r>
            <a:r>
              <a:rPr lang="en-IN" sz="1400" dirty="0"/>
              <a:t> </a:t>
            </a:r>
            <a:r>
              <a:rPr lang="en-IN" sz="1400" dirty="0" err="1"/>
              <a:t>में</a:t>
            </a:r>
            <a:r>
              <a:rPr lang="en-IN" sz="1400" dirty="0"/>
              <a:t> </a:t>
            </a:r>
            <a:r>
              <a:rPr lang="en-IN" sz="1400" dirty="0" err="1"/>
              <a:t>किसी</a:t>
            </a:r>
            <a:r>
              <a:rPr lang="en-IN" sz="1400" dirty="0"/>
              <a:t> </a:t>
            </a:r>
            <a:r>
              <a:rPr lang="en-IN" sz="1400" dirty="0" err="1"/>
              <a:t>भी</a:t>
            </a:r>
            <a:r>
              <a:rPr lang="en-IN" sz="1400" dirty="0"/>
              <a:t> </a:t>
            </a:r>
            <a:r>
              <a:rPr lang="en-IN" sz="1400" dirty="0" err="1"/>
              <a:t>भाग</a:t>
            </a:r>
            <a:r>
              <a:rPr lang="en-IN" sz="1400" dirty="0"/>
              <a:t> </a:t>
            </a:r>
            <a:r>
              <a:rPr lang="en-IN" sz="1400" dirty="0" err="1"/>
              <a:t>को</a:t>
            </a:r>
            <a:r>
              <a:rPr lang="en-IN" sz="1400" dirty="0"/>
              <a:t>  </a:t>
            </a:r>
            <a:r>
              <a:rPr lang="en-IN" sz="1400" dirty="0" err="1"/>
              <a:t>चिकित्सा</a:t>
            </a:r>
            <a:r>
              <a:rPr lang="en-IN" sz="1400" dirty="0"/>
              <a:t> </a:t>
            </a:r>
            <a:r>
              <a:rPr lang="en-IN" sz="1400" dirty="0" err="1"/>
              <a:t>सलाह</a:t>
            </a:r>
            <a:r>
              <a:rPr lang="en-IN" sz="1400" dirty="0"/>
              <a:t> </a:t>
            </a:r>
            <a:r>
              <a:rPr lang="en-IN" sz="1400" dirty="0" err="1"/>
              <a:t>के</a:t>
            </a:r>
            <a:r>
              <a:rPr lang="en-IN" sz="1400" dirty="0"/>
              <a:t> </a:t>
            </a:r>
            <a:r>
              <a:rPr lang="en-IN" sz="1400" dirty="0" err="1"/>
              <a:t>रूप</a:t>
            </a:r>
            <a:r>
              <a:rPr lang="en-IN" sz="1400" dirty="0"/>
              <a:t> </a:t>
            </a:r>
            <a:r>
              <a:rPr lang="en-IN" sz="1400" dirty="0" err="1"/>
              <a:t>में</a:t>
            </a:r>
            <a:r>
              <a:rPr lang="en-IN" sz="1400" dirty="0"/>
              <a:t> </a:t>
            </a:r>
            <a:r>
              <a:rPr lang="en-IN" sz="1400" dirty="0" err="1"/>
              <a:t>नहीं</a:t>
            </a:r>
            <a:r>
              <a:rPr lang="en-IN" sz="1400" dirty="0"/>
              <a:t> </a:t>
            </a:r>
            <a:r>
              <a:rPr lang="en-IN" sz="1400" dirty="0" err="1"/>
              <a:t>समझा</a:t>
            </a:r>
            <a:r>
              <a:rPr lang="en-IN" sz="1400" dirty="0"/>
              <a:t> </a:t>
            </a:r>
            <a:r>
              <a:rPr lang="en-IN" sz="1400" dirty="0" err="1"/>
              <a:t>जाना</a:t>
            </a:r>
            <a:r>
              <a:rPr lang="en-IN" sz="1400" dirty="0"/>
              <a:t> </a:t>
            </a:r>
            <a:r>
              <a:rPr lang="en-IN" sz="1400" dirty="0" err="1"/>
              <a:t>चाहिए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इसका</a:t>
            </a:r>
            <a:r>
              <a:rPr lang="en-IN" sz="1400" dirty="0"/>
              <a:t> </a:t>
            </a:r>
            <a:r>
              <a:rPr lang="en-IN" sz="1400" dirty="0" err="1"/>
              <a:t>उपयोग</a:t>
            </a:r>
            <a:r>
              <a:rPr lang="en-IN" sz="1400" dirty="0"/>
              <a:t> </a:t>
            </a:r>
            <a:r>
              <a:rPr lang="en-IN" sz="1400" dirty="0" err="1"/>
              <a:t>केवल</a:t>
            </a:r>
            <a:r>
              <a:rPr lang="en-IN" sz="1400" dirty="0"/>
              <a:t> </a:t>
            </a:r>
            <a:r>
              <a:rPr lang="en-IN" sz="1400" dirty="0" err="1"/>
              <a:t>सूचना</a:t>
            </a:r>
            <a:r>
              <a:rPr lang="en-IN" sz="1400" dirty="0"/>
              <a:t> </a:t>
            </a:r>
            <a:r>
              <a:rPr lang="en-IN" sz="1400" dirty="0" err="1"/>
              <a:t>उद्देश्यों</a:t>
            </a:r>
            <a:r>
              <a:rPr lang="en-IN" sz="1400" dirty="0"/>
              <a:t> </a:t>
            </a:r>
            <a:r>
              <a:rPr lang="en-IN" sz="1400" dirty="0" err="1"/>
              <a:t>के</a:t>
            </a:r>
            <a:r>
              <a:rPr lang="en-IN" sz="1400" dirty="0"/>
              <a:t> </a:t>
            </a:r>
            <a:r>
              <a:rPr lang="en-IN" sz="1400" dirty="0" err="1"/>
              <a:t>लिए</a:t>
            </a:r>
            <a:r>
              <a:rPr lang="en-IN" sz="1400" dirty="0"/>
              <a:t> </a:t>
            </a:r>
            <a:r>
              <a:rPr lang="en-IN" sz="1400" dirty="0" err="1"/>
              <a:t>ही</a:t>
            </a:r>
            <a:r>
              <a:rPr lang="en-IN" sz="1400" dirty="0"/>
              <a:t> </a:t>
            </a:r>
            <a:r>
              <a:rPr lang="en-IN" sz="1400" dirty="0" err="1"/>
              <a:t>है</a:t>
            </a:r>
            <a:r>
              <a:rPr lang="en-IN" sz="1400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544816502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"/>
          <a:stretch/>
        </p:blipFill>
        <p:spPr>
          <a:xfrm>
            <a:off x="0" y="-50800"/>
            <a:ext cx="5326063" cy="73286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8006" y="-16417"/>
            <a:ext cx="2430049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err="1" lang="en-IN" sz="2800">
                <a:solidFill>
                  <a:srgbClr val="416EB5"/>
                </a:solidFill>
              </a:rPr>
              <a:t>विषय-सूची</a:t>
            </a:r>
            <a:endParaRPr dirty="0" lang="en-IN" sz="2800">
              <a:solidFill>
                <a:srgbClr val="416EB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556" y="689824"/>
            <a:ext cx="2242159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endParaRPr dirty="0" lang="en-IN" sz="1200"/>
          </a:p>
        </p:txBody>
      </p:sp>
      <p:sp>
        <p:nvSpPr>
          <p:cNvPr id="6" name="TextBox 5"/>
          <p:cNvSpPr txBox="1"/>
          <p:nvPr/>
        </p:nvSpPr>
        <p:spPr>
          <a:xfrm>
            <a:off x="174556" y="1722019"/>
            <a:ext cx="1628385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पारस्परिक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endParaRPr dirty="0" lang="en-IN" sz="1200"/>
          </a:p>
        </p:txBody>
      </p:sp>
      <p:sp>
        <p:nvSpPr>
          <p:cNvPr id="7" name="TextBox 6"/>
          <p:cNvSpPr txBox="1"/>
          <p:nvPr/>
        </p:nvSpPr>
        <p:spPr>
          <a:xfrm>
            <a:off x="3045796" y="1266616"/>
            <a:ext cx="1129956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कैसे</a:t>
            </a:r>
            <a:r>
              <a:rPr dirty="0" lang="en-IN" sz="1200"/>
              <a:t> </a:t>
            </a:r>
            <a:r>
              <a:rPr dirty="0" err="1" lang="en-IN" sz="1200"/>
              <a:t>खेलें</a:t>
            </a:r>
            <a:endParaRPr dirty="0" lang="en-IN" sz="1200"/>
          </a:p>
        </p:txBody>
      </p:sp>
      <p:sp>
        <p:nvSpPr>
          <p:cNvPr id="8" name="TextBox 7"/>
          <p:cNvSpPr txBox="1"/>
          <p:nvPr/>
        </p:nvSpPr>
        <p:spPr>
          <a:xfrm>
            <a:off x="3045796" y="2271412"/>
            <a:ext cx="1861476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रोजमर्रा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चीज़ों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endParaRPr dirty="0" lang="en-IN" sz="1200"/>
          </a:p>
        </p:txBody>
      </p:sp>
      <p:sp>
        <p:nvSpPr>
          <p:cNvPr id="9" name="TextBox 8"/>
          <p:cNvSpPr txBox="1"/>
          <p:nvPr/>
        </p:nvSpPr>
        <p:spPr>
          <a:xfrm>
            <a:off x="174556" y="2754214"/>
            <a:ext cx="1440494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शारीरिक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endParaRPr dirty="0" lang="en-IN" sz="1200"/>
          </a:p>
        </p:txBody>
      </p:sp>
      <p:sp>
        <p:nvSpPr>
          <p:cNvPr id="10" name="TextBox 9"/>
          <p:cNvSpPr txBox="1"/>
          <p:nvPr/>
        </p:nvSpPr>
        <p:spPr>
          <a:xfrm>
            <a:off x="3045796" y="3260216"/>
            <a:ext cx="1716696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बढ़ाना</a:t>
            </a:r>
            <a:endParaRPr dirty="0" lang="en-IN" sz="1200"/>
          </a:p>
        </p:txBody>
      </p:sp>
      <p:sp>
        <p:nvSpPr>
          <p:cNvPr id="11" name="TextBox 10"/>
          <p:cNvSpPr txBox="1"/>
          <p:nvPr/>
        </p:nvSpPr>
        <p:spPr>
          <a:xfrm>
            <a:off x="174556" y="3743219"/>
            <a:ext cx="2242159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कल्पनात्मक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endParaRPr dirty="0" lang="en-IN" sz="1200"/>
          </a:p>
        </p:txBody>
      </p:sp>
      <p:sp>
        <p:nvSpPr>
          <p:cNvPr id="12" name="TextBox 11"/>
          <p:cNvSpPr txBox="1"/>
          <p:nvPr/>
        </p:nvSpPr>
        <p:spPr>
          <a:xfrm>
            <a:off x="3045796" y="4203458"/>
            <a:ext cx="1942125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दूसरे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endParaRPr dirty="0" lang="en-IN" sz="1200"/>
          </a:p>
        </p:txBody>
      </p:sp>
      <p:sp>
        <p:nvSpPr>
          <p:cNvPr id="13" name="TextBox 12"/>
          <p:cNvSpPr txBox="1"/>
          <p:nvPr/>
        </p:nvSpPr>
        <p:spPr>
          <a:xfrm>
            <a:off x="174556" y="4775414"/>
            <a:ext cx="2242159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नए</a:t>
            </a:r>
            <a:r>
              <a:rPr dirty="0" lang="en-IN" sz="1200"/>
              <a:t> </a:t>
            </a:r>
            <a:r>
              <a:rPr dirty="0" err="1" lang="en-IN" sz="1200"/>
              <a:t>तरीके</a:t>
            </a:r>
            <a:r>
              <a:rPr dirty="0" lang="en-IN" sz="1200"/>
              <a:t> </a:t>
            </a:r>
            <a:r>
              <a:rPr dirty="0" err="1" lang="en-IN" sz="1200"/>
              <a:t>जोड़ने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सुझाव</a:t>
            </a:r>
            <a:endParaRPr dirty="0" lang="en-IN" sz="1200"/>
          </a:p>
        </p:txBody>
      </p:sp>
      <p:sp>
        <p:nvSpPr>
          <p:cNvPr id="14" name="TextBox 13"/>
          <p:cNvSpPr txBox="1"/>
          <p:nvPr/>
        </p:nvSpPr>
        <p:spPr>
          <a:xfrm>
            <a:off x="3045796" y="5222215"/>
            <a:ext cx="1942124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यदि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अनुचित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संलग्न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endParaRPr dirty="0" lang="en-IN" sz="1200"/>
          </a:p>
        </p:txBody>
      </p:sp>
      <p:sp>
        <p:nvSpPr>
          <p:cNvPr id="15" name="TextBox 14"/>
          <p:cNvSpPr txBox="1"/>
          <p:nvPr/>
        </p:nvSpPr>
        <p:spPr>
          <a:xfrm>
            <a:off x="174556" y="5740652"/>
            <a:ext cx="2242159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अगर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खेलना</a:t>
            </a:r>
            <a:r>
              <a:rPr dirty="0" lang="en-IN" sz="1200"/>
              <a:t> </a:t>
            </a:r>
            <a:r>
              <a:rPr dirty="0" err="1" lang="en-IN" sz="1200"/>
              <a:t>बंद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करे</a:t>
            </a:r>
            <a:r>
              <a:rPr dirty="0" lang="en-IN" sz="1200"/>
              <a:t> </a:t>
            </a:r>
            <a:r>
              <a:rPr dirty="0" err="1" lang="en-IN" sz="1200"/>
              <a:t>तो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चाहिए</a:t>
            </a:r>
            <a:endParaRPr dirty="0" lang="en-IN" sz="1200"/>
          </a:p>
        </p:txBody>
      </p:sp>
      <p:sp>
        <p:nvSpPr>
          <p:cNvPr id="16" name="TextBox 15"/>
          <p:cNvSpPr txBox="1"/>
          <p:nvPr/>
        </p:nvSpPr>
        <p:spPr>
          <a:xfrm>
            <a:off x="3045796" y="6316693"/>
            <a:ext cx="2242159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विभिन्न</a:t>
            </a:r>
            <a:r>
              <a:rPr dirty="0" lang="en-IN" sz="1200"/>
              <a:t> </a:t>
            </a:r>
            <a:r>
              <a:rPr dirty="0" err="1" lang="en-IN" sz="1200"/>
              <a:t>उम्र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endParaRPr dirty="0" lang="en-IN" sz="1200"/>
          </a:p>
        </p:txBody>
      </p:sp>
      <p:sp>
        <p:nvSpPr>
          <p:cNvPr id="17" name="TextBox 16"/>
          <p:cNvSpPr txBox="1"/>
          <p:nvPr/>
        </p:nvSpPr>
        <p:spPr>
          <a:xfrm>
            <a:off x="174556" y="6839804"/>
            <a:ext cx="2242159" cy="2769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200"/>
              <a:t>खिलौनों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सुरक्षा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ध्यान</a:t>
            </a:r>
            <a:r>
              <a:rPr dirty="0" lang="en-IN" sz="1200"/>
              <a:t> </a:t>
            </a:r>
            <a:r>
              <a:rPr dirty="0" err="1" lang="en-IN" sz="1200"/>
              <a:t>देना</a:t>
            </a:r>
            <a:endParaRPr dirty="0" lang="en-IN" sz="1200"/>
          </a:p>
        </p:txBody>
      </p:sp>
    </p:spTree>
    <p:extLst>
      <p:ext uri="{BB962C8B-B14F-4D97-AF65-F5344CB8AC3E}">
        <p14:creationId xmlns:p14="http://schemas.microsoft.com/office/powerpoint/2010/main" val="3625720106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7969" y="427038"/>
            <a:ext cx="3878056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 sz="2800"/>
              <a:t>अपने</a:t>
            </a:r>
            <a:r>
              <a:rPr b="1" dirty="0" lang="en-IN" sz="2800"/>
              <a:t> </a:t>
            </a:r>
            <a:r>
              <a:rPr b="1" dirty="0" err="1" lang="en-IN" sz="2800"/>
              <a:t>बच्चे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खेलें</a:t>
            </a:r>
            <a:endParaRPr dirty="0" lang="en-IN" sz="2800"/>
          </a:p>
        </p:txBody>
      </p:sp>
      <p:sp>
        <p:nvSpPr>
          <p:cNvPr id="7" name="TextBox 6"/>
          <p:cNvSpPr txBox="1"/>
          <p:nvPr/>
        </p:nvSpPr>
        <p:spPr>
          <a:xfrm>
            <a:off x="893762" y="1011813"/>
            <a:ext cx="4132263" cy="70788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2000"/>
              <a:t>खेलने</a:t>
            </a:r>
            <a:r>
              <a:rPr dirty="0" lang="en-IN" sz="2000"/>
              <a:t> </a:t>
            </a:r>
            <a:r>
              <a:rPr dirty="0" err="1" lang="en-IN" sz="2000"/>
              <a:t>में</a:t>
            </a:r>
            <a:r>
              <a:rPr dirty="0" lang="en-IN" sz="2000"/>
              <a:t> </a:t>
            </a:r>
            <a:r>
              <a:rPr dirty="0" err="1" lang="en-IN" sz="2000"/>
              <a:t>मजा</a:t>
            </a:r>
            <a:r>
              <a:rPr dirty="0" lang="en-IN" sz="2000"/>
              <a:t> </a:t>
            </a:r>
            <a:r>
              <a:rPr dirty="0" err="1" lang="en-IN" sz="2000"/>
              <a:t>आता</a:t>
            </a:r>
            <a:r>
              <a:rPr dirty="0" lang="en-IN" sz="2000"/>
              <a:t> </a:t>
            </a:r>
            <a:r>
              <a:rPr dirty="0" err="1" lang="en-IN" sz="2000"/>
              <a:t>है</a:t>
            </a:r>
            <a:endParaRPr dirty="0" lang="en-IN" sz="2000"/>
          </a:p>
          <a:p>
            <a:pPr algn="r"/>
            <a:r>
              <a:rPr dirty="0" err="1" lang="en-IN" sz="2000"/>
              <a:t>खेलना</a:t>
            </a:r>
            <a:r>
              <a:rPr dirty="0" lang="en-IN" sz="2000"/>
              <a:t> </a:t>
            </a:r>
            <a:r>
              <a:rPr dirty="0" err="1" lang="en-IN" sz="2000"/>
              <a:t>बच्चों</a:t>
            </a:r>
            <a:r>
              <a:rPr dirty="0" lang="en-IN" sz="2000"/>
              <a:t> </a:t>
            </a:r>
            <a:r>
              <a:rPr dirty="0" err="1" lang="en-IN" sz="2000"/>
              <a:t>को</a:t>
            </a:r>
            <a:r>
              <a:rPr dirty="0" lang="en-IN" sz="2000"/>
              <a:t> </a:t>
            </a:r>
            <a:r>
              <a:rPr dirty="0" err="1" lang="en-IN" sz="2000"/>
              <a:t>सीखने</a:t>
            </a:r>
            <a:r>
              <a:rPr dirty="0" lang="en-IN" sz="2000"/>
              <a:t> </a:t>
            </a:r>
            <a:r>
              <a:rPr dirty="0" err="1" lang="en-IN" sz="2000"/>
              <a:t>में</a:t>
            </a:r>
            <a:r>
              <a:rPr dirty="0" lang="en-IN" sz="2000"/>
              <a:t> </a:t>
            </a:r>
            <a:r>
              <a:rPr dirty="0" err="1" lang="en-IN" sz="2000"/>
              <a:t>मदद</a:t>
            </a:r>
            <a:r>
              <a:rPr dirty="0" lang="en-IN" sz="2000"/>
              <a:t> </a:t>
            </a:r>
            <a:r>
              <a:rPr dirty="0" err="1" lang="en-IN" sz="2000"/>
              <a:t>करता</a:t>
            </a:r>
            <a:r>
              <a:rPr dirty="0" lang="en-IN" sz="2000"/>
              <a:t> </a:t>
            </a:r>
            <a:r>
              <a:rPr dirty="0" err="1" lang="en-IN" sz="2000"/>
              <a:t>है</a:t>
            </a:r>
            <a:endParaRPr dirty="0" lang="en-IN" sz="2000"/>
          </a:p>
        </p:txBody>
      </p:sp>
      <p:sp>
        <p:nvSpPr>
          <p:cNvPr id="8" name="TextBox 7"/>
          <p:cNvSpPr txBox="1"/>
          <p:nvPr/>
        </p:nvSpPr>
        <p:spPr>
          <a:xfrm>
            <a:off x="1574800" y="2149496"/>
            <a:ext cx="3451225" cy="80021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/>
              <a:t>सोच-समझ</a:t>
            </a:r>
            <a:r>
              <a:rPr b="1" dirty="0" lang="en-IN"/>
              <a:t>:</a:t>
            </a:r>
          </a:p>
          <a:p>
            <a:pPr algn="r"/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समस्या</a:t>
            </a:r>
            <a:r>
              <a:rPr dirty="0" lang="en-IN" sz="1400"/>
              <a:t> </a:t>
            </a:r>
            <a:r>
              <a:rPr dirty="0" err="1" lang="en-IN" sz="1400"/>
              <a:t>सुलझाने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endParaRPr dirty="0" lang="en-IN" sz="1400"/>
          </a:p>
          <a:p>
            <a:pPr algn="r"/>
            <a:r>
              <a:rPr dirty="0" lang="en-IN" sz="1400"/>
              <a:t> </a:t>
            </a:r>
            <a:r>
              <a:rPr dirty="0" err="1" lang="en-IN" sz="1400"/>
              <a:t>क्षमता</a:t>
            </a:r>
            <a:r>
              <a:rPr dirty="0" lang="en-IN" sz="1400"/>
              <a:t> </a:t>
            </a:r>
            <a:r>
              <a:rPr dirty="0" err="1" lang="en-IN" sz="1400"/>
              <a:t>बढ़ती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endParaRPr dirty="0" lang="en-IN" sz="1400"/>
          </a:p>
        </p:txBody>
      </p:sp>
      <p:sp>
        <p:nvSpPr>
          <p:cNvPr id="9" name="TextBox 8"/>
          <p:cNvSpPr txBox="1"/>
          <p:nvPr/>
        </p:nvSpPr>
        <p:spPr>
          <a:xfrm>
            <a:off x="1574800" y="3313041"/>
            <a:ext cx="3451225" cy="80021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/>
              <a:t>भाषा</a:t>
            </a:r>
            <a:r>
              <a:rPr b="1" dirty="0" lang="en-IN"/>
              <a:t>- </a:t>
            </a:r>
            <a:r>
              <a:rPr b="1" dirty="0" err="1" lang="en-IN"/>
              <a:t>कौशल</a:t>
            </a:r>
            <a:r>
              <a:rPr b="1" dirty="0" lang="en-IN"/>
              <a:t>:</a:t>
            </a:r>
          </a:p>
          <a:p>
            <a:pPr algn="r"/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सवांद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endParaRPr dirty="0" lang="en-IN" sz="1400"/>
          </a:p>
          <a:p>
            <a:pPr algn="r"/>
            <a:r>
              <a:rPr dirty="0" lang="en-IN" sz="1400"/>
              <a:t> </a:t>
            </a:r>
            <a:r>
              <a:rPr dirty="0" err="1" lang="en-IN" sz="1400"/>
              <a:t>क्षमता</a:t>
            </a:r>
            <a:r>
              <a:rPr dirty="0" lang="en-IN" sz="1400"/>
              <a:t> </a:t>
            </a:r>
            <a:r>
              <a:rPr dirty="0" err="1" lang="en-IN" sz="1400"/>
              <a:t>बढ़ती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endParaRPr dirty="0" lang="en-IN" sz="1400"/>
          </a:p>
        </p:txBody>
      </p:sp>
      <p:sp>
        <p:nvSpPr>
          <p:cNvPr id="10" name="TextBox 9"/>
          <p:cNvSpPr txBox="1"/>
          <p:nvPr/>
        </p:nvSpPr>
        <p:spPr>
          <a:xfrm>
            <a:off x="1574800" y="4431278"/>
            <a:ext cx="3451225" cy="80021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/>
              <a:t>व्यवहार</a:t>
            </a:r>
            <a:r>
              <a:rPr b="1" dirty="0" lang="en-IN"/>
              <a:t>:</a:t>
            </a:r>
          </a:p>
          <a:p>
            <a:pPr algn="r"/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अपने</a:t>
            </a:r>
            <a:r>
              <a:rPr dirty="0" lang="en-IN" sz="1400"/>
              <a:t> </a:t>
            </a:r>
            <a:r>
              <a:rPr dirty="0" err="1" lang="en-IN" sz="1400"/>
              <a:t>व्यवहार</a:t>
            </a:r>
            <a:r>
              <a:rPr dirty="0" lang="en-IN" sz="1400"/>
              <a:t> </a:t>
            </a:r>
            <a:r>
              <a:rPr dirty="0" err="1" lang="en-IN" sz="1400"/>
              <a:t>पर</a:t>
            </a:r>
            <a:r>
              <a:rPr dirty="0" lang="en-IN" sz="1400"/>
              <a:t> </a:t>
            </a:r>
          </a:p>
          <a:p>
            <a:pPr algn="r"/>
            <a:r>
              <a:rPr dirty="0" err="1" lang="en-IN" sz="1400"/>
              <a:t>नियंत्रण</a:t>
            </a:r>
            <a:r>
              <a:rPr dirty="0" lang="en-IN" sz="1400"/>
              <a:t> </a:t>
            </a:r>
            <a:r>
              <a:rPr dirty="0" err="1" lang="en-IN" sz="1400"/>
              <a:t>बढ़ता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endParaRPr dirty="0" lang="en-IN" sz="1400"/>
          </a:p>
        </p:txBody>
      </p:sp>
      <p:sp>
        <p:nvSpPr>
          <p:cNvPr id="11" name="TextBox 10"/>
          <p:cNvSpPr txBox="1"/>
          <p:nvPr/>
        </p:nvSpPr>
        <p:spPr>
          <a:xfrm>
            <a:off x="1574800" y="5692873"/>
            <a:ext cx="3451225" cy="86177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/>
              <a:t>सामाजिक</a:t>
            </a:r>
            <a:r>
              <a:rPr b="1" dirty="0" lang="en-IN"/>
              <a:t> </a:t>
            </a:r>
            <a:r>
              <a:rPr b="1" dirty="0" err="1" lang="en-IN"/>
              <a:t>कौशल</a:t>
            </a:r>
            <a:r>
              <a:rPr b="1" dirty="0" lang="en-IN"/>
              <a:t>:</a:t>
            </a:r>
          </a:p>
          <a:p>
            <a:pPr algn="r"/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औरों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बारी</a:t>
            </a:r>
            <a:r>
              <a:rPr dirty="0" lang="en-IN" sz="1600"/>
              <a:t> </a:t>
            </a:r>
            <a:r>
              <a:rPr dirty="0" err="1" lang="en-IN" sz="1600"/>
              <a:t>लेना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चीजें</a:t>
            </a:r>
            <a:r>
              <a:rPr dirty="0" lang="en-IN" sz="1600"/>
              <a:t> </a:t>
            </a:r>
            <a:r>
              <a:rPr dirty="0" err="1" lang="en-IN" sz="1600"/>
              <a:t>बांटना</a:t>
            </a:r>
            <a:r>
              <a:rPr dirty="0" lang="en-IN" sz="1600"/>
              <a:t> </a:t>
            </a:r>
            <a:r>
              <a:rPr dirty="0" err="1" lang="en-IN" sz="1600"/>
              <a:t>सीखते</a:t>
            </a:r>
            <a:r>
              <a:rPr dirty="0" lang="en-IN" sz="1600"/>
              <a:t> </a:t>
            </a:r>
            <a:r>
              <a:rPr dirty="0" err="1" lang="en-IN" sz="1600"/>
              <a:t>हैं</a:t>
            </a:r>
            <a:endParaRPr dirty="0" lang="en-IN" sz="1600"/>
          </a:p>
        </p:txBody>
      </p:sp>
    </p:spTree>
    <p:extLst>
      <p:ext uri="{BB962C8B-B14F-4D97-AF65-F5344CB8AC3E}">
        <p14:creationId xmlns:p14="http://schemas.microsoft.com/office/powerpoint/2010/main" val="1725286672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"/>
          <a:stretch/>
        </p:blipFill>
        <p:spPr>
          <a:xfrm>
            <a:off x="0" y="831"/>
            <a:ext cx="5326063" cy="71619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4462" y="261938"/>
            <a:ext cx="2230438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n-IN" sz="2800"/>
              <a:t> </a:t>
            </a:r>
            <a:r>
              <a:rPr b="1" dirty="0" err="1" lang="en-IN" sz="2800"/>
              <a:t>कैसे</a:t>
            </a:r>
            <a:r>
              <a:rPr b="1" dirty="0" lang="en-IN" sz="2800"/>
              <a:t> </a:t>
            </a:r>
            <a:r>
              <a:rPr b="1" dirty="0" err="1" lang="en-IN" sz="2800"/>
              <a:t>खेलें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144462" y="846713"/>
            <a:ext cx="4881563" cy="107721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600"/>
              <a:t>आपको</a:t>
            </a:r>
            <a:r>
              <a:rPr dirty="0" lang="en-IN" sz="1600"/>
              <a:t> </a:t>
            </a:r>
            <a:r>
              <a:rPr dirty="0" err="1" lang="en-IN" sz="1600"/>
              <a:t>अपने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खेलने</a:t>
            </a:r>
            <a:r>
              <a:rPr dirty="0" lang="en-IN" sz="1600"/>
              <a:t> </a:t>
            </a:r>
          </a:p>
          <a:p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लिए</a:t>
            </a:r>
            <a:r>
              <a:rPr dirty="0" lang="en-IN" sz="1600"/>
              <a:t> </a:t>
            </a:r>
            <a:r>
              <a:rPr dirty="0" err="1" lang="en-IN" sz="1600"/>
              <a:t>हमेशा</a:t>
            </a:r>
            <a:r>
              <a:rPr dirty="0" lang="en-IN" sz="1600"/>
              <a:t> </a:t>
            </a:r>
            <a:r>
              <a:rPr dirty="0" err="1" lang="en-IN" sz="1600"/>
              <a:t>खिलौने</a:t>
            </a:r>
            <a:r>
              <a:rPr dirty="0" lang="en-IN" sz="1600"/>
              <a:t>  </a:t>
            </a:r>
            <a:r>
              <a:rPr dirty="0" err="1" lang="en-IN" sz="1600"/>
              <a:t>खरीदने</a:t>
            </a:r>
            <a:r>
              <a:rPr dirty="0" lang="en-IN" sz="1600"/>
              <a:t> </a:t>
            </a:r>
            <a:r>
              <a:rPr dirty="0" err="1" lang="en-IN" sz="1600"/>
              <a:t>की</a:t>
            </a:r>
            <a:r>
              <a:rPr dirty="0" lang="en-IN" sz="1600"/>
              <a:t> </a:t>
            </a:r>
            <a:r>
              <a:rPr dirty="0" err="1" lang="en-IN" sz="1600"/>
              <a:t>जरूरत</a:t>
            </a:r>
            <a:r>
              <a:rPr dirty="0" lang="en-IN" sz="1600"/>
              <a:t> </a:t>
            </a:r>
            <a:r>
              <a:rPr dirty="0" err="1" lang="en-IN" sz="1600"/>
              <a:t>नहीं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r>
              <a:rPr dirty="0" lang="en-IN" sz="1600"/>
              <a:t>। </a:t>
            </a:r>
            <a:r>
              <a:rPr dirty="0" err="1" lang="en-IN" sz="1600"/>
              <a:t>थोड़ी</a:t>
            </a:r>
            <a:r>
              <a:rPr dirty="0" lang="en-IN" sz="1600"/>
              <a:t> </a:t>
            </a:r>
            <a:r>
              <a:rPr dirty="0" err="1" lang="en-IN" sz="1600"/>
              <a:t>सी</a:t>
            </a:r>
            <a:r>
              <a:rPr dirty="0" lang="en-IN" sz="1600"/>
              <a:t> </a:t>
            </a:r>
            <a:r>
              <a:rPr dirty="0" err="1" lang="en-IN" sz="1600"/>
              <a:t>सोच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निम्नलिखित</a:t>
            </a:r>
            <a:r>
              <a:rPr dirty="0" lang="en-IN" sz="1600"/>
              <a:t> </a:t>
            </a:r>
            <a:r>
              <a:rPr dirty="0" err="1" lang="en-IN" sz="1600"/>
              <a:t>सुझावों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आप</a:t>
            </a:r>
            <a:r>
              <a:rPr dirty="0" lang="en-IN" sz="1600"/>
              <a:t> </a:t>
            </a:r>
            <a:r>
              <a:rPr dirty="0" err="1" lang="en-IN" sz="1600"/>
              <a:t>अपनी</a:t>
            </a:r>
            <a:r>
              <a:rPr dirty="0" lang="en-IN" sz="1600"/>
              <a:t> </a:t>
            </a:r>
            <a:r>
              <a:rPr dirty="0" err="1" lang="en-IN" sz="1600"/>
              <a:t>रोजमर्रा</a:t>
            </a:r>
            <a:r>
              <a:rPr dirty="0" lang="en-IN" sz="1600"/>
              <a:t> </a:t>
            </a:r>
            <a:r>
              <a:rPr dirty="0" err="1" lang="en-IN" sz="1600"/>
              <a:t>की</a:t>
            </a:r>
            <a:r>
              <a:rPr dirty="0" lang="en-IN" sz="1600"/>
              <a:t> </a:t>
            </a:r>
            <a:r>
              <a:rPr dirty="0" err="1" lang="en-IN" sz="1600"/>
              <a:t>गतिविधियों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रोचक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  <a:r>
              <a:rPr dirty="0" err="1" lang="en-IN" sz="1600"/>
              <a:t>में</a:t>
            </a:r>
            <a:r>
              <a:rPr dirty="0" lang="en-IN" sz="1600"/>
              <a:t> </a:t>
            </a:r>
            <a:r>
              <a:rPr dirty="0" err="1" lang="en-IN" sz="1600"/>
              <a:t>बदल</a:t>
            </a:r>
            <a:r>
              <a:rPr dirty="0" lang="en-IN" sz="1600"/>
              <a:t> </a:t>
            </a:r>
            <a:r>
              <a:rPr dirty="0" err="1" lang="en-IN" sz="1600"/>
              <a:t>सकते</a:t>
            </a:r>
            <a:r>
              <a:rPr dirty="0" lang="en-IN" sz="1600"/>
              <a:t> </a:t>
            </a:r>
            <a:r>
              <a:rPr dirty="0" err="1" lang="en-IN" sz="1600"/>
              <a:t>हैं</a:t>
            </a:r>
            <a:r>
              <a:rPr dirty="0" lang="en-IN" sz="1600"/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462" y="2001255"/>
            <a:ext cx="4364039" cy="123110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600"/>
              <a:t>आप</a:t>
            </a:r>
            <a:r>
              <a:rPr b="1" dirty="0" lang="en-IN" sz="1600"/>
              <a:t> </a:t>
            </a:r>
            <a:r>
              <a:rPr b="1" dirty="0" err="1" lang="en-IN" sz="1600"/>
              <a:t>यह</a:t>
            </a:r>
            <a:r>
              <a:rPr b="1" dirty="0" lang="en-IN" sz="1600"/>
              <a:t> </a:t>
            </a:r>
            <a:r>
              <a:rPr b="1" dirty="0" err="1" lang="en-IN" sz="1600"/>
              <a:t>देखें</a:t>
            </a:r>
            <a:r>
              <a:rPr b="1" dirty="0" lang="en-IN" sz="1600"/>
              <a:t> </a:t>
            </a:r>
            <a:r>
              <a:rPr b="1" dirty="0" err="1" lang="en-IN" sz="1600"/>
              <a:t>कि</a:t>
            </a:r>
            <a:r>
              <a:rPr b="1" dirty="0" lang="en-IN" sz="1600"/>
              <a:t> </a:t>
            </a:r>
            <a:r>
              <a:rPr b="1" dirty="0" err="1" lang="en-IN" sz="1600"/>
              <a:t>आपके</a:t>
            </a:r>
            <a:r>
              <a:rPr b="1" dirty="0" lang="en-IN" sz="1600"/>
              <a:t> </a:t>
            </a:r>
            <a:r>
              <a:rPr b="1" dirty="0" err="1" lang="en-IN" sz="1600"/>
              <a:t>बच्चे</a:t>
            </a:r>
            <a:r>
              <a:rPr b="1" dirty="0" lang="en-IN" sz="1600"/>
              <a:t> </a:t>
            </a:r>
            <a:r>
              <a:rPr b="1" dirty="0" err="1" lang="en-IN" sz="1600"/>
              <a:t>को</a:t>
            </a:r>
            <a:r>
              <a:rPr b="1" dirty="0" lang="en-IN" sz="1600"/>
              <a:t> </a:t>
            </a:r>
            <a:r>
              <a:rPr b="1" dirty="0" err="1" lang="en-IN" sz="1600"/>
              <a:t>क्या</a:t>
            </a:r>
            <a:r>
              <a:rPr b="1" dirty="0" lang="en-IN" sz="1600"/>
              <a:t> </a:t>
            </a:r>
          </a:p>
          <a:p>
            <a:r>
              <a:rPr b="1" dirty="0" err="1" lang="en-IN" sz="1600"/>
              <a:t>करना</a:t>
            </a:r>
            <a:r>
              <a:rPr b="1" dirty="0" lang="en-IN" sz="1600"/>
              <a:t> </a:t>
            </a:r>
            <a:r>
              <a:rPr b="1" dirty="0" err="1" lang="en-IN" sz="1600"/>
              <a:t>अच्छा</a:t>
            </a:r>
            <a:r>
              <a:rPr b="1" dirty="0" lang="en-IN" sz="1600"/>
              <a:t> </a:t>
            </a:r>
            <a:r>
              <a:rPr b="1" dirty="0" err="1" lang="en-IN" sz="1600"/>
              <a:t>लगता</a:t>
            </a:r>
            <a:r>
              <a:rPr b="1" dirty="0" lang="en-IN" sz="1600"/>
              <a:t> </a:t>
            </a:r>
            <a:r>
              <a:rPr b="1" dirty="0" err="1" lang="en-IN" sz="1600"/>
              <a:t>है</a:t>
            </a:r>
            <a:r>
              <a:rPr b="1" dirty="0" lang="en-IN" sz="1600"/>
              <a:t>: </a:t>
            </a:r>
            <a:r>
              <a:rPr dirty="0" err="1" lang="en-IN" sz="1400"/>
              <a:t>इससे</a:t>
            </a:r>
            <a:r>
              <a:rPr dirty="0" lang="en-IN" sz="1400"/>
              <a:t> </a:t>
            </a:r>
            <a:r>
              <a:rPr dirty="0" err="1" lang="en-IN" sz="1400"/>
              <a:t>आपको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उसके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अच्छी</a:t>
            </a:r>
            <a:r>
              <a:rPr dirty="0" lang="en-IN" sz="1400"/>
              <a:t> </a:t>
            </a:r>
            <a:r>
              <a:rPr dirty="0" err="1" lang="en-IN" sz="1400"/>
              <a:t>शुरुआत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मिलेगी</a:t>
            </a:r>
            <a:r>
              <a:rPr dirty="0" lang="en-IN" sz="1400"/>
              <a:t>। </a:t>
            </a:r>
            <a:r>
              <a:rPr dirty="0" err="1" lang="en-IN" sz="1400"/>
              <a:t>कुछ</a:t>
            </a:r>
            <a:r>
              <a:rPr dirty="0" lang="en-IN" sz="1400"/>
              <a:t> </a:t>
            </a:r>
            <a:r>
              <a:rPr dirty="0" err="1" lang="en-IN" sz="1400"/>
              <a:t>चीजों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गतिविधियों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उदाहरण</a:t>
            </a:r>
            <a:r>
              <a:rPr dirty="0" lang="en-IN" sz="1400"/>
              <a:t> </a:t>
            </a:r>
          </a:p>
          <a:p>
            <a:r>
              <a:rPr dirty="0" err="1" lang="en-IN" sz="1400"/>
              <a:t>जिनमें</a:t>
            </a:r>
            <a:r>
              <a:rPr dirty="0" lang="en-IN" sz="1400"/>
              <a:t> </a:t>
            </a:r>
            <a:r>
              <a:rPr dirty="0" err="1" lang="en-IN" sz="1400"/>
              <a:t>आपके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रूचि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सकती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462" y="3319735"/>
            <a:ext cx="3170239" cy="7694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600"/>
              <a:t>वस्तुऐं</a:t>
            </a:r>
            <a:r>
              <a:rPr b="1" dirty="0" lang="en-IN" sz="1600"/>
              <a:t>:</a:t>
            </a:r>
            <a:endParaRPr dirty="0" lang="en-IN" sz="1600"/>
          </a:p>
          <a:p>
            <a:r>
              <a:rPr dirty="0" err="1" lang="en-IN" sz="1400"/>
              <a:t>रेलगाड़ियां</a:t>
            </a:r>
            <a:r>
              <a:rPr dirty="0" lang="en-IN" sz="1400"/>
              <a:t>, </a:t>
            </a:r>
            <a:r>
              <a:rPr dirty="0" err="1" lang="en-IN" sz="1400"/>
              <a:t>छोटे</a:t>
            </a:r>
            <a:r>
              <a:rPr dirty="0" lang="en-IN" sz="1400"/>
              <a:t> </a:t>
            </a:r>
            <a:r>
              <a:rPr dirty="0" err="1" lang="en-IN" sz="1400"/>
              <a:t>चौकोर</a:t>
            </a:r>
            <a:r>
              <a:rPr dirty="0" lang="en-IN" sz="1400"/>
              <a:t> </a:t>
            </a:r>
            <a:r>
              <a:rPr dirty="0" err="1" lang="en-IN" sz="1400"/>
              <a:t>ब्लॉक</a:t>
            </a:r>
            <a:r>
              <a:rPr dirty="0" lang="en-IN" sz="1400"/>
              <a:t>, </a:t>
            </a:r>
            <a:r>
              <a:rPr dirty="0" err="1" lang="en-IN" sz="1400"/>
              <a:t>संगीत</a:t>
            </a:r>
            <a:r>
              <a:rPr dirty="0" lang="en-IN" sz="1400"/>
              <a:t>, </a:t>
            </a:r>
            <a:r>
              <a:rPr dirty="0" err="1" lang="en-IN" sz="1400"/>
              <a:t>खिलौने</a:t>
            </a:r>
            <a:r>
              <a:rPr dirty="0" lang="en-IN" sz="1400"/>
              <a:t>,  </a:t>
            </a:r>
            <a:r>
              <a:rPr dirty="0" err="1" lang="en-IN" sz="1400"/>
              <a:t>किताबें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फिल्में</a:t>
            </a:r>
            <a:endParaRPr dirty="0" lang="en-IN" sz="1400"/>
          </a:p>
        </p:txBody>
      </p:sp>
      <p:sp>
        <p:nvSpPr>
          <p:cNvPr id="12" name="TextBox 11"/>
          <p:cNvSpPr txBox="1"/>
          <p:nvPr/>
        </p:nvSpPr>
        <p:spPr>
          <a:xfrm>
            <a:off x="144462" y="4157046"/>
            <a:ext cx="3521872" cy="55399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600"/>
              <a:t>विषय</a:t>
            </a:r>
            <a:endParaRPr dirty="0" lang="en-IN" sz="1600"/>
          </a:p>
          <a:p>
            <a:r>
              <a:rPr dirty="0" err="1" lang="en-IN" sz="1400"/>
              <a:t>जानवर</a:t>
            </a:r>
            <a:r>
              <a:rPr dirty="0" lang="en-IN" sz="1400"/>
              <a:t> </a:t>
            </a:r>
            <a:r>
              <a:rPr dirty="0" err="1" lang="en-IN" sz="1400"/>
              <a:t>जैसे</a:t>
            </a:r>
            <a:r>
              <a:rPr dirty="0" lang="en-IN" sz="1400"/>
              <a:t> (</a:t>
            </a:r>
            <a:r>
              <a:rPr dirty="0" err="1" lang="en-IN" sz="1400"/>
              <a:t>डायनासोर</a:t>
            </a:r>
            <a:r>
              <a:rPr dirty="0" lang="en-IN" sz="1400"/>
              <a:t>), </a:t>
            </a:r>
            <a:r>
              <a:rPr dirty="0" err="1" lang="en-IN" sz="1400"/>
              <a:t>नक्शे</a:t>
            </a:r>
            <a:r>
              <a:rPr dirty="0" lang="en-IN" sz="1400"/>
              <a:t>, </a:t>
            </a:r>
            <a:r>
              <a:rPr dirty="0" err="1" lang="en-IN" sz="1400"/>
              <a:t>वर्णमाला</a:t>
            </a:r>
            <a:endParaRPr dirty="0" lang="en-IN" sz="1400"/>
          </a:p>
        </p:txBody>
      </p:sp>
      <p:sp>
        <p:nvSpPr>
          <p:cNvPr id="13" name="TextBox 12"/>
          <p:cNvSpPr txBox="1"/>
          <p:nvPr/>
        </p:nvSpPr>
        <p:spPr>
          <a:xfrm>
            <a:off x="144462" y="4803147"/>
            <a:ext cx="3521872" cy="55399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600"/>
              <a:t>पात्र</a:t>
            </a:r>
            <a:endParaRPr dirty="0" lang="en-IN" sz="1600"/>
          </a:p>
          <a:p>
            <a:r>
              <a:rPr dirty="0" err="1" lang="en-IN" sz="1400"/>
              <a:t>सुपर</a:t>
            </a:r>
            <a:r>
              <a:rPr dirty="0" lang="en-IN" sz="1400"/>
              <a:t> </a:t>
            </a:r>
            <a:r>
              <a:rPr dirty="0" err="1" lang="en-IN" sz="1400"/>
              <a:t>हीरो</a:t>
            </a:r>
            <a:r>
              <a:rPr dirty="0" lang="en-IN" sz="1400"/>
              <a:t>, </a:t>
            </a:r>
            <a:r>
              <a:rPr dirty="0" err="1" lang="en-IN" sz="1400"/>
              <a:t>फिल्मी</a:t>
            </a:r>
            <a:r>
              <a:rPr dirty="0" lang="en-IN" sz="1400"/>
              <a:t> </a:t>
            </a:r>
            <a:r>
              <a:rPr dirty="0" err="1" lang="en-IN" sz="1400"/>
              <a:t>सितारे</a:t>
            </a:r>
            <a:r>
              <a:rPr dirty="0" lang="en-IN" sz="1400"/>
              <a:t>, </a:t>
            </a:r>
            <a:r>
              <a:rPr dirty="0" err="1" lang="en-IN" sz="1400"/>
              <a:t>कार्टून</a:t>
            </a:r>
            <a:r>
              <a:rPr dirty="0" lang="en-IN" sz="1400"/>
              <a:t> </a:t>
            </a:r>
            <a:r>
              <a:rPr dirty="0" err="1" lang="en-IN" sz="1400"/>
              <a:t>चरित्र</a:t>
            </a:r>
            <a:endParaRPr dirty="0" lang="en-IN" sz="1400"/>
          </a:p>
        </p:txBody>
      </p:sp>
      <p:sp>
        <p:nvSpPr>
          <p:cNvPr id="14" name="TextBox 13"/>
          <p:cNvSpPr txBox="1"/>
          <p:nvPr/>
        </p:nvSpPr>
        <p:spPr>
          <a:xfrm>
            <a:off x="144462" y="5620209"/>
            <a:ext cx="3521872" cy="55399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600"/>
              <a:t>गतिविधियां</a:t>
            </a:r>
            <a:endParaRPr dirty="0" lang="en-IN" sz="1600"/>
          </a:p>
          <a:p>
            <a:r>
              <a:rPr dirty="0" err="1" lang="en-IN" sz="1400"/>
              <a:t>बॉल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खेलना</a:t>
            </a:r>
            <a:r>
              <a:rPr dirty="0" lang="en-IN" sz="1400"/>
              <a:t>, </a:t>
            </a:r>
            <a:r>
              <a:rPr dirty="0" err="1" lang="en-IN" sz="1400"/>
              <a:t>गाना</a:t>
            </a:r>
            <a:r>
              <a:rPr dirty="0" lang="en-IN" sz="1400"/>
              <a:t> </a:t>
            </a:r>
            <a:r>
              <a:rPr dirty="0" err="1" lang="en-IN" sz="1400"/>
              <a:t>गाना</a:t>
            </a:r>
            <a:r>
              <a:rPr dirty="0" lang="en-IN" sz="1400"/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4462" y="6531295"/>
            <a:ext cx="3521872" cy="33855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600"/>
              <a:t>रंगना,गिनना</a:t>
            </a:r>
            <a:r>
              <a:rPr b="1" dirty="0" lang="en-IN" sz="1600"/>
              <a:t> </a:t>
            </a:r>
            <a:r>
              <a:rPr b="1" dirty="0" err="1" lang="en-IN" sz="1600"/>
              <a:t>या</a:t>
            </a:r>
            <a:r>
              <a:rPr b="1" dirty="0" lang="en-IN" sz="1600"/>
              <a:t> </a:t>
            </a:r>
            <a:r>
              <a:rPr b="1" dirty="0" err="1" lang="en-IN" sz="1600"/>
              <a:t>गाने</a:t>
            </a:r>
            <a:r>
              <a:rPr b="1" dirty="0" lang="en-IN" sz="1600"/>
              <a:t> </a:t>
            </a:r>
            <a:r>
              <a:rPr b="1" dirty="0" err="1" lang="en-IN" sz="1600"/>
              <a:t>गाना</a:t>
            </a:r>
            <a:endParaRPr b="1" dirty="0" lang="en-IN" sz="1600"/>
          </a:p>
        </p:txBody>
      </p:sp>
    </p:spTree>
    <p:extLst>
      <p:ext uri="{BB962C8B-B14F-4D97-AF65-F5344CB8AC3E}">
        <p14:creationId xmlns:p14="http://schemas.microsoft.com/office/powerpoint/2010/main" val="1133013362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0" y="831"/>
            <a:ext cx="5326063" cy="7174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1349" y="261938"/>
            <a:ext cx="4454525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 sz="2800"/>
              <a:t>अपने</a:t>
            </a:r>
            <a:r>
              <a:rPr b="1" dirty="0" lang="en-IN" sz="2800"/>
              <a:t> </a:t>
            </a:r>
            <a:r>
              <a:rPr b="1" dirty="0" err="1" lang="en-IN" sz="2800"/>
              <a:t>बच्चे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खेलें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214311" y="1740392"/>
            <a:ext cx="4881563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को</a:t>
            </a:r>
            <a:r>
              <a:rPr dirty="0" lang="en-IN"/>
              <a:t> </a:t>
            </a:r>
            <a:r>
              <a:rPr dirty="0" err="1" lang="en-IN"/>
              <a:t>खेल</a:t>
            </a:r>
            <a:r>
              <a:rPr dirty="0" lang="en-IN"/>
              <a:t> </a:t>
            </a:r>
            <a:r>
              <a:rPr dirty="0" err="1" lang="en-IN"/>
              <a:t>में</a:t>
            </a:r>
            <a:r>
              <a:rPr dirty="0" lang="en-IN"/>
              <a:t> </a:t>
            </a:r>
            <a:r>
              <a:rPr dirty="0" err="1" lang="en-IN"/>
              <a:t>पहल</a:t>
            </a:r>
            <a:r>
              <a:rPr dirty="0" lang="en-IN"/>
              <a:t> </a:t>
            </a:r>
            <a:r>
              <a:rPr dirty="0" err="1" lang="en-IN"/>
              <a:t>करने</a:t>
            </a:r>
            <a:r>
              <a:rPr dirty="0" lang="en-IN"/>
              <a:t> </a:t>
            </a:r>
            <a:r>
              <a:rPr dirty="0" err="1" lang="en-IN"/>
              <a:t>दें</a:t>
            </a:r>
            <a:endParaRPr dirty="0" lang="en-IN"/>
          </a:p>
        </p:txBody>
      </p:sp>
      <p:sp>
        <p:nvSpPr>
          <p:cNvPr id="6" name="TextBox 5"/>
          <p:cNvSpPr txBox="1"/>
          <p:nvPr/>
        </p:nvSpPr>
        <p:spPr>
          <a:xfrm>
            <a:off x="1263650" y="2202987"/>
            <a:ext cx="3832224" cy="7694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600"/>
              <a:t>देखें</a:t>
            </a:r>
            <a:r>
              <a:rPr dirty="0" lang="en-IN" sz="1600"/>
              <a:t> </a:t>
            </a:r>
            <a:r>
              <a:rPr dirty="0" err="1" lang="en-IN" sz="1600"/>
              <a:t>कि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किस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में</a:t>
            </a:r>
            <a:r>
              <a:rPr dirty="0" lang="en-IN" sz="1600"/>
              <a:t> </a:t>
            </a:r>
            <a:r>
              <a:rPr dirty="0" err="1" lang="en-IN" sz="1600"/>
              <a:t>मजा</a:t>
            </a:r>
            <a:r>
              <a:rPr dirty="0" lang="en-IN" sz="1600"/>
              <a:t> आ </a:t>
            </a:r>
            <a:r>
              <a:rPr dirty="0" err="1" lang="en-IN" sz="1600"/>
              <a:t>रहा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r>
              <a:rPr dirty="0" lang="en-IN" sz="1600"/>
              <a:t>-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फिर</a:t>
            </a:r>
            <a:r>
              <a:rPr dirty="0" lang="en-IN" sz="1200"/>
              <a:t> </a:t>
            </a:r>
            <a:r>
              <a:rPr dirty="0" err="1" lang="en-IN" sz="1200"/>
              <a:t>उसी</a:t>
            </a:r>
            <a:r>
              <a:rPr dirty="0" lang="en-IN" sz="1200"/>
              <a:t> </a:t>
            </a:r>
            <a:r>
              <a:rPr dirty="0" err="1" lang="en-IN" sz="1200"/>
              <a:t>तरह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खेलते</a:t>
            </a:r>
            <a:r>
              <a:rPr dirty="0" lang="en-IN" sz="1200"/>
              <a:t> </a:t>
            </a:r>
            <a:r>
              <a:rPr dirty="0" err="1" lang="en-IN" sz="1200"/>
              <a:t>हुए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शामिल</a:t>
            </a:r>
            <a:r>
              <a:rPr dirty="0" lang="en-IN" sz="1200"/>
              <a:t> </a:t>
            </a:r>
            <a:r>
              <a:rPr dirty="0" err="1" lang="en-IN" sz="1200"/>
              <a:t>हों</a:t>
            </a:r>
            <a:r>
              <a:rPr dirty="0" lang="en-IN" sz="1200"/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2812" y="3132712"/>
            <a:ext cx="4183062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  <a:r>
              <a:rPr dirty="0" err="1" lang="en-IN" sz="1600"/>
              <a:t>में</a:t>
            </a:r>
            <a:r>
              <a:rPr dirty="0" lang="en-IN" sz="1600"/>
              <a:t>, </a:t>
            </a:r>
            <a:r>
              <a:rPr dirty="0" err="1" lang="en-IN" sz="1600"/>
              <a:t>चीजों</a:t>
            </a:r>
            <a:r>
              <a:rPr dirty="0" lang="en-IN" sz="1600"/>
              <a:t> </a:t>
            </a:r>
            <a:r>
              <a:rPr dirty="0" err="1" lang="en-IN" sz="1600"/>
              <a:t>का</a:t>
            </a:r>
            <a:r>
              <a:rPr dirty="0" lang="en-IN" sz="1600"/>
              <a:t> </a:t>
            </a:r>
            <a:r>
              <a:rPr dirty="0" err="1" lang="en-IN" sz="1600"/>
              <a:t>एक</a:t>
            </a:r>
            <a:r>
              <a:rPr dirty="0" lang="en-IN" sz="1600"/>
              <a:t> </a:t>
            </a:r>
            <a:r>
              <a:rPr dirty="0" err="1" lang="en-IN" sz="1600"/>
              <a:t>नए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अलग</a:t>
            </a:r>
            <a:r>
              <a:rPr dirty="0" lang="en-IN" sz="1600"/>
              <a:t> </a:t>
            </a:r>
            <a:r>
              <a:rPr dirty="0" err="1" lang="en-IN" sz="1600"/>
              <a:t>तरीके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उपयोग</a:t>
            </a:r>
            <a:r>
              <a:rPr dirty="0" lang="en-IN" sz="1600"/>
              <a:t> </a:t>
            </a:r>
            <a:r>
              <a:rPr dirty="0" err="1" lang="en-IN" sz="1600"/>
              <a:t>करने</a:t>
            </a:r>
            <a:r>
              <a:rPr dirty="0" lang="en-IN" sz="1600"/>
              <a:t> </a:t>
            </a:r>
            <a:r>
              <a:rPr dirty="0" err="1" lang="en-IN" sz="1600"/>
              <a:t>का</a:t>
            </a:r>
            <a:r>
              <a:rPr dirty="0" lang="en-IN" sz="1600"/>
              <a:t> </a:t>
            </a:r>
            <a:r>
              <a:rPr dirty="0" err="1" lang="en-IN" sz="1600"/>
              <a:t>मौका</a:t>
            </a:r>
            <a:r>
              <a:rPr dirty="0" lang="en-IN" sz="1600"/>
              <a:t> </a:t>
            </a:r>
            <a:r>
              <a:rPr dirty="0" err="1" lang="en-IN" sz="1600"/>
              <a:t>दें</a:t>
            </a:r>
            <a:r>
              <a:rPr dirty="0" lang="en-IN" sz="1600"/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63650" y="3744779"/>
            <a:ext cx="3832224" cy="120032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नए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रचनात्मक</a:t>
            </a:r>
            <a:r>
              <a:rPr dirty="0" lang="en-IN" sz="1200"/>
              <a:t> </a:t>
            </a:r>
            <a:r>
              <a:rPr dirty="0" err="1" lang="en-IN" sz="1200"/>
              <a:t>तरीकों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वस्तुओं</a:t>
            </a:r>
            <a:r>
              <a:rPr dirty="0" lang="en-IN" sz="1200"/>
              <a:t> </a:t>
            </a:r>
          </a:p>
          <a:p>
            <a:pPr algn="r"/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:</a:t>
            </a:r>
          </a:p>
          <a:p>
            <a:pPr algn="r"/>
            <a:r>
              <a:rPr dirty="0" lang="en-IN" sz="1200"/>
              <a:t> </a:t>
            </a:r>
            <a:r>
              <a:rPr dirty="0" err="1" lang="en-IN" sz="1200"/>
              <a:t>उदाहरण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यदि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कप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टोपी</a:t>
            </a:r>
            <a:r>
              <a:rPr dirty="0" lang="en-IN" sz="1200"/>
              <a:t> </a:t>
            </a:r>
            <a:r>
              <a:rPr dirty="0" err="1" lang="en-IN" sz="1200"/>
              <a:t>कहता</a:t>
            </a:r>
            <a:r>
              <a:rPr dirty="0" lang="en-IN" sz="1200"/>
              <a:t> </a:t>
            </a:r>
            <a:r>
              <a:rPr dirty="0" err="1" lang="en-IN" sz="1200"/>
              <a:t>है,तो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वैसे</a:t>
            </a:r>
            <a:r>
              <a:rPr dirty="0" lang="en-IN" sz="1200"/>
              <a:t> </a:t>
            </a:r>
            <a:r>
              <a:rPr dirty="0" err="1" lang="en-IN" sz="1200"/>
              <a:t>ही</a:t>
            </a:r>
            <a:r>
              <a:rPr dirty="0" lang="en-IN" sz="1200"/>
              <a:t> </a:t>
            </a:r>
            <a:r>
              <a:rPr dirty="0" err="1" lang="en-IN" sz="1200"/>
              <a:t>खेलने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खेलते</a:t>
            </a:r>
            <a:r>
              <a:rPr dirty="0" lang="en-IN" sz="1200"/>
              <a:t> </a:t>
            </a:r>
            <a:r>
              <a:rPr dirty="0" err="1" lang="en-IN" sz="1200"/>
              <a:t>समय,उसके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आगे</a:t>
            </a:r>
            <a:r>
              <a:rPr dirty="0" lang="en-IN" sz="1200"/>
              <a:t> </a:t>
            </a:r>
            <a:r>
              <a:rPr dirty="0" err="1" lang="en-IN" sz="1200"/>
              <a:t>बढ़ाएं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सिखाने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ज्यादा</a:t>
            </a:r>
            <a:r>
              <a:rPr dirty="0" lang="en-IN" sz="1200"/>
              <a:t> </a:t>
            </a:r>
            <a:r>
              <a:rPr dirty="0" err="1" lang="en-IN" sz="1200"/>
              <a:t>कोशिश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। </a:t>
            </a:r>
            <a:r>
              <a:rPr dirty="0" err="1" lang="en-IN" sz="1200"/>
              <a:t>उदाहरण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: </a:t>
            </a:r>
            <a:r>
              <a:rPr dirty="0" err="1" lang="en-IN" sz="1200"/>
              <a:t>मैं</a:t>
            </a:r>
            <a:r>
              <a:rPr dirty="0" lang="en-IN" sz="1200"/>
              <a:t> </a:t>
            </a:r>
            <a:r>
              <a:rPr dirty="0" err="1" lang="en-IN" sz="1200"/>
              <a:t>भी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मीनार</a:t>
            </a:r>
            <a:r>
              <a:rPr dirty="0" lang="en-IN" sz="1200"/>
              <a:t> </a:t>
            </a:r>
            <a:r>
              <a:rPr dirty="0" err="1" lang="en-IN" sz="1200"/>
              <a:t>बना</a:t>
            </a:r>
            <a:r>
              <a:rPr dirty="0" lang="en-IN" sz="1200"/>
              <a:t> </a:t>
            </a:r>
            <a:r>
              <a:rPr dirty="0" err="1" lang="en-IN" sz="1200"/>
              <a:t>रहा</a:t>
            </a:r>
            <a:r>
              <a:rPr dirty="0" lang="en-IN" sz="1200"/>
              <a:t> </a:t>
            </a:r>
            <a:r>
              <a:rPr dirty="0" err="1" lang="en-IN" sz="1200"/>
              <a:t>हूं,देखो</a:t>
            </a:r>
            <a:r>
              <a:rPr dirty="0" lang="en-IN" sz="1200"/>
              <a:t> </a:t>
            </a:r>
            <a:r>
              <a:rPr dirty="0" err="1" lang="en-IN" sz="1200"/>
              <a:t>मेरी</a:t>
            </a:r>
            <a:r>
              <a:rPr dirty="0" lang="en-IN" sz="1200"/>
              <a:t> </a:t>
            </a:r>
            <a:r>
              <a:rPr dirty="0" err="1" lang="en-IN" sz="1200"/>
              <a:t>मीनार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तीन</a:t>
            </a:r>
            <a:r>
              <a:rPr dirty="0" lang="en-IN" sz="1200"/>
              <a:t> </a:t>
            </a:r>
            <a:r>
              <a:rPr dirty="0" err="1" lang="en-IN" sz="1200"/>
              <a:t>मंज़िल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22349" y="5060655"/>
            <a:ext cx="4073525" cy="7694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अपने</a:t>
            </a:r>
            <a:r>
              <a:rPr dirty="0" lang="en-IN" sz="1600"/>
              <a:t> </a:t>
            </a:r>
            <a:r>
              <a:rPr dirty="0" err="1" lang="en-IN" sz="1600"/>
              <a:t>तरीके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काम</a:t>
            </a:r>
            <a:r>
              <a:rPr dirty="0" lang="en-IN" sz="1600"/>
              <a:t> </a:t>
            </a:r>
            <a:r>
              <a:rPr dirty="0" err="1" lang="en-IN" sz="1600"/>
              <a:t>करने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लिए</a:t>
            </a:r>
            <a:r>
              <a:rPr dirty="0" lang="en-IN" sz="1600"/>
              <a:t> </a:t>
            </a:r>
            <a:r>
              <a:rPr dirty="0" err="1" lang="en-IN" sz="1600"/>
              <a:t>समय</a:t>
            </a:r>
            <a:r>
              <a:rPr dirty="0" lang="en-IN" sz="1600"/>
              <a:t> </a:t>
            </a:r>
            <a:r>
              <a:rPr dirty="0" err="1" lang="en-IN" sz="1600"/>
              <a:t>दें</a:t>
            </a:r>
            <a:r>
              <a:rPr dirty="0" lang="en-IN" sz="1600"/>
              <a:t>:</a:t>
            </a:r>
          </a:p>
          <a:p>
            <a:pPr algn="r"/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काम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आसान</a:t>
            </a:r>
            <a:r>
              <a:rPr dirty="0" lang="en-IN" sz="1200"/>
              <a:t> </a:t>
            </a:r>
            <a:r>
              <a:rPr dirty="0" err="1" lang="en-IN" sz="1200"/>
              <a:t>बनाने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हमेशा</a:t>
            </a:r>
            <a:r>
              <a:rPr dirty="0" lang="en-IN" sz="1200"/>
              <a:t> </a:t>
            </a:r>
            <a:r>
              <a:rPr dirty="0" err="1" lang="en-IN" sz="1200"/>
              <a:t>दखल</a:t>
            </a:r>
            <a:r>
              <a:rPr dirty="0" lang="en-IN" sz="1200"/>
              <a:t> </a:t>
            </a:r>
            <a:r>
              <a:rPr dirty="0" err="1" lang="en-IN" sz="1200"/>
              <a:t>ना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2349" y="6117896"/>
            <a:ext cx="4073525" cy="7694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600"/>
              <a:t>अपने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संकेतों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समझें</a:t>
            </a:r>
            <a:r>
              <a:rPr dirty="0" lang="en-IN" sz="1600"/>
              <a:t>:</a:t>
            </a:r>
          </a:p>
          <a:p>
            <a:pPr algn="r"/>
            <a:r>
              <a:rPr dirty="0" err="1" lang="en-IN" sz="1600"/>
              <a:t>किसी</a:t>
            </a:r>
            <a:r>
              <a:rPr dirty="0" lang="en-IN" sz="1600"/>
              <a:t> </a:t>
            </a:r>
            <a:r>
              <a:rPr dirty="0" err="1" lang="en-IN" sz="1600"/>
              <a:t>परेशानी</a:t>
            </a:r>
            <a:r>
              <a:rPr dirty="0" lang="en-IN" sz="1600"/>
              <a:t> </a:t>
            </a:r>
            <a:r>
              <a:rPr dirty="0" err="1" lang="en-IN" sz="1600"/>
              <a:t>का</a:t>
            </a:r>
            <a:r>
              <a:rPr dirty="0" lang="en-IN" sz="1600"/>
              <a:t> </a:t>
            </a:r>
            <a:r>
              <a:rPr dirty="0" err="1" lang="en-IN" sz="1600"/>
              <a:t>एहसास</a:t>
            </a:r>
            <a:r>
              <a:rPr dirty="0" lang="en-IN" sz="1600"/>
              <a:t> </a:t>
            </a:r>
            <a:r>
              <a:rPr dirty="0" err="1" lang="en-IN" sz="1600"/>
              <a:t>होते</a:t>
            </a:r>
            <a:r>
              <a:rPr dirty="0" lang="en-IN" sz="1600"/>
              <a:t> </a:t>
            </a:r>
            <a:r>
              <a:rPr dirty="0" err="1" lang="en-IN" sz="1600"/>
              <a:t>ही</a:t>
            </a:r>
            <a:r>
              <a:rPr dirty="0" lang="en-IN" sz="1600"/>
              <a:t> </a:t>
            </a:r>
          </a:p>
          <a:p>
            <a:pPr algn="r"/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खेल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गतिविधि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बदल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उसे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दें</a:t>
            </a:r>
            <a:r>
              <a:rPr dirty="0" lang="en-IN" sz="12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142659494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0" y="831"/>
            <a:ext cx="5326063" cy="7187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4311" y="261938"/>
            <a:ext cx="4454525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2800"/>
              <a:t>अपने</a:t>
            </a:r>
            <a:r>
              <a:rPr b="1" dirty="0" lang="en-IN" sz="2800"/>
              <a:t> </a:t>
            </a:r>
            <a:r>
              <a:rPr b="1" dirty="0" err="1" lang="en-IN" sz="2800"/>
              <a:t>बच्चे</a:t>
            </a:r>
            <a:r>
              <a:rPr b="1" dirty="0" lang="en-IN" sz="2800"/>
              <a:t> </a:t>
            </a:r>
            <a:r>
              <a:rPr b="1" dirty="0" err="1" lang="en-IN" sz="2800"/>
              <a:t>के</a:t>
            </a:r>
            <a:r>
              <a:rPr b="1" dirty="0" lang="en-IN" sz="2800"/>
              <a:t> </a:t>
            </a:r>
            <a:r>
              <a:rPr b="1" dirty="0" err="1" lang="en-IN" sz="2800"/>
              <a:t>साथ</a:t>
            </a:r>
            <a:r>
              <a:rPr b="1" dirty="0" lang="en-IN" sz="2800"/>
              <a:t> </a:t>
            </a:r>
            <a:r>
              <a:rPr b="1" dirty="0" err="1" lang="en-IN" sz="2800"/>
              <a:t>खेलें</a:t>
            </a:r>
            <a:endParaRPr dirty="0" lang="en-IN" sz="2800"/>
          </a:p>
        </p:txBody>
      </p:sp>
      <p:sp>
        <p:nvSpPr>
          <p:cNvPr id="5" name="TextBox 4"/>
          <p:cNvSpPr txBox="1"/>
          <p:nvPr/>
        </p:nvSpPr>
        <p:spPr>
          <a:xfrm>
            <a:off x="214309" y="1699837"/>
            <a:ext cx="2960689" cy="4001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2000"/>
              <a:t>खेल</a:t>
            </a:r>
            <a:r>
              <a:rPr dirty="0" lang="en-IN" sz="2000"/>
              <a:t> </a:t>
            </a:r>
            <a:r>
              <a:rPr dirty="0" err="1" lang="en-IN" sz="2000"/>
              <a:t>को</a:t>
            </a:r>
            <a:r>
              <a:rPr dirty="0" lang="en-IN" sz="2000"/>
              <a:t> </a:t>
            </a:r>
            <a:r>
              <a:rPr dirty="0" err="1" lang="en-IN" sz="2000"/>
              <a:t>रचनात्मक</a:t>
            </a:r>
            <a:r>
              <a:rPr dirty="0" lang="en-IN" sz="2000"/>
              <a:t> </a:t>
            </a:r>
            <a:r>
              <a:rPr dirty="0" err="1" lang="en-IN" sz="2000"/>
              <a:t>बनाएं</a:t>
            </a:r>
            <a:endParaRPr dirty="0" lang="en-IN" sz="2000"/>
          </a:p>
        </p:txBody>
      </p:sp>
      <p:sp>
        <p:nvSpPr>
          <p:cNvPr id="6" name="TextBox 5"/>
          <p:cNvSpPr txBox="1"/>
          <p:nvPr/>
        </p:nvSpPr>
        <p:spPr>
          <a:xfrm>
            <a:off x="214311" y="2476992"/>
            <a:ext cx="3608389" cy="14465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600"/>
              <a:t>ऐसे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  <a:r>
              <a:rPr dirty="0" err="1" lang="en-IN" sz="1600"/>
              <a:t>बनाएं</a:t>
            </a:r>
            <a:r>
              <a:rPr dirty="0" lang="en-IN" sz="1600"/>
              <a:t> </a:t>
            </a:r>
            <a:r>
              <a:rPr dirty="0" err="1" lang="en-IN" sz="1600"/>
              <a:t>जो</a:t>
            </a:r>
            <a:r>
              <a:rPr dirty="0" lang="en-IN" sz="1600"/>
              <a:t> </a:t>
            </a:r>
            <a:r>
              <a:rPr dirty="0" err="1" lang="en-IN" sz="1600"/>
              <a:t>आपके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की</a:t>
            </a:r>
            <a:r>
              <a:rPr dirty="0" lang="en-IN" sz="1600"/>
              <a:t> </a:t>
            </a:r>
            <a:r>
              <a:rPr dirty="0" err="1" lang="en-IN" sz="1600"/>
              <a:t>रुचि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मिलते</a:t>
            </a:r>
            <a:r>
              <a:rPr dirty="0" lang="en-IN" sz="1600"/>
              <a:t> </a:t>
            </a:r>
            <a:r>
              <a:rPr dirty="0" err="1" lang="en-IN" sz="1600"/>
              <a:t>हों</a:t>
            </a:r>
            <a:r>
              <a:rPr dirty="0" lang="en-IN" sz="1600"/>
              <a:t>।</a:t>
            </a:r>
          </a:p>
          <a:p>
            <a:r>
              <a:rPr dirty="0" err="1" lang="en-IN" sz="1400"/>
              <a:t>उदाहरण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लिए-बच्चे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रुचि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चीजों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जानवरों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चित्र</a:t>
            </a:r>
            <a:r>
              <a:rPr dirty="0" lang="en-IN" sz="1400"/>
              <a:t> </a:t>
            </a:r>
            <a:r>
              <a:rPr dirty="0" err="1" lang="en-IN" sz="1400"/>
              <a:t>कांटे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फिर</a:t>
            </a:r>
            <a:r>
              <a:rPr dirty="0" lang="en-IN" sz="1400"/>
              <a:t> </a:t>
            </a:r>
            <a:r>
              <a:rPr dirty="0" err="1" lang="en-IN" sz="1400"/>
              <a:t>उसे</a:t>
            </a:r>
            <a:r>
              <a:rPr dirty="0" lang="en-IN" sz="1400"/>
              <a:t> </a:t>
            </a:r>
            <a:r>
              <a:rPr dirty="0" err="1" lang="en-IN" sz="1400"/>
              <a:t>किसी</a:t>
            </a:r>
            <a:r>
              <a:rPr dirty="0" lang="en-IN" sz="1400"/>
              <a:t> </a:t>
            </a:r>
            <a:r>
              <a:rPr dirty="0" err="1" lang="en-IN" sz="1400"/>
              <a:t>ब्लॉक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किताब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चिपकाएं</a:t>
            </a:r>
            <a:r>
              <a:rPr dirty="0" lang="en-IN" sz="1400"/>
              <a:t>।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रोजमर्रा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काम</a:t>
            </a:r>
            <a:r>
              <a:rPr dirty="0" lang="en-IN" sz="1400"/>
              <a:t> </a:t>
            </a:r>
            <a:r>
              <a:rPr dirty="0" err="1" lang="en-IN" sz="1400"/>
              <a:t>करते</a:t>
            </a:r>
            <a:r>
              <a:rPr dirty="0" lang="en-IN" sz="1400"/>
              <a:t> </a:t>
            </a:r>
            <a:r>
              <a:rPr dirty="0" err="1" lang="en-IN" sz="1400"/>
              <a:t>समय</a:t>
            </a:r>
            <a:r>
              <a:rPr dirty="0" lang="en-IN" sz="1400"/>
              <a:t> </a:t>
            </a:r>
            <a:r>
              <a:rPr dirty="0" err="1" lang="en-IN" sz="1400"/>
              <a:t>उसके</a:t>
            </a:r>
            <a:r>
              <a:rPr dirty="0" lang="en-IN" sz="1400"/>
              <a:t> </a:t>
            </a:r>
            <a:r>
              <a:rPr dirty="0" err="1" lang="en-IN" sz="1400"/>
              <a:t>पसंदीदा</a:t>
            </a:r>
            <a:r>
              <a:rPr dirty="0" lang="en-IN" sz="1400"/>
              <a:t> </a:t>
            </a:r>
            <a:r>
              <a:rPr dirty="0" err="1" lang="en-IN" sz="1400"/>
              <a:t>गाने</a:t>
            </a:r>
            <a:r>
              <a:rPr dirty="0" lang="en-IN" sz="1400"/>
              <a:t> </a:t>
            </a:r>
            <a:r>
              <a:rPr dirty="0" err="1" lang="en-IN" sz="1400"/>
              <a:t>गाएं</a:t>
            </a:r>
            <a:r>
              <a:rPr dirty="0" lang="en-IN" sz="1400"/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310" y="4189329"/>
            <a:ext cx="3760789" cy="98488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600"/>
              <a:t>घरेलू</a:t>
            </a:r>
            <a:r>
              <a:rPr dirty="0" lang="en-IN" sz="1600"/>
              <a:t> </a:t>
            </a:r>
            <a:r>
              <a:rPr dirty="0" err="1" lang="en-IN" sz="1600"/>
              <a:t>वस्तुओं</a:t>
            </a:r>
            <a:r>
              <a:rPr dirty="0" lang="en-IN" sz="1600"/>
              <a:t> </a:t>
            </a:r>
            <a:r>
              <a:rPr dirty="0" err="1" lang="en-IN" sz="1600"/>
              <a:t>से</a:t>
            </a:r>
            <a:r>
              <a:rPr dirty="0" lang="en-IN" sz="1600"/>
              <a:t> </a:t>
            </a:r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साथ</a:t>
            </a:r>
            <a:r>
              <a:rPr dirty="0" lang="en-IN" sz="1600"/>
              <a:t> </a:t>
            </a:r>
            <a:r>
              <a:rPr dirty="0" err="1" lang="en-IN" sz="1600"/>
              <a:t>खेलें</a:t>
            </a:r>
            <a:endParaRPr dirty="0" lang="en-IN" sz="1600"/>
          </a:p>
          <a:p>
            <a:r>
              <a:rPr dirty="0" err="1" lang="en-IN" sz="1400"/>
              <a:t>यहशिक्षात्मक,मजेदार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सस्ता</a:t>
            </a:r>
            <a:r>
              <a:rPr dirty="0" lang="en-IN" sz="1400"/>
              <a:t> </a:t>
            </a:r>
            <a:r>
              <a:rPr dirty="0" err="1" lang="en-IN" sz="1400"/>
              <a:t>रहेगा</a:t>
            </a:r>
            <a:r>
              <a:rPr dirty="0" lang="en-IN" sz="1400"/>
              <a:t>। </a:t>
            </a:r>
            <a:r>
              <a:rPr dirty="0" err="1" lang="en-IN" sz="1400"/>
              <a:t>अपने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प्रोत्साहित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</a:t>
            </a:r>
            <a:r>
              <a:rPr dirty="0" err="1" lang="en-IN" sz="1400"/>
              <a:t>कि</a:t>
            </a:r>
            <a:r>
              <a:rPr dirty="0" lang="en-IN" sz="1400"/>
              <a:t> </a:t>
            </a:r>
            <a:r>
              <a:rPr dirty="0" err="1" lang="en-IN" sz="1400"/>
              <a:t>वह</a:t>
            </a:r>
            <a:r>
              <a:rPr dirty="0" lang="en-IN" sz="1400"/>
              <a:t> </a:t>
            </a:r>
            <a:r>
              <a:rPr dirty="0" err="1" lang="en-IN" sz="1400"/>
              <a:t>अलग-अलग</a:t>
            </a:r>
            <a:r>
              <a:rPr dirty="0" lang="en-IN" sz="1400"/>
              <a:t> </a:t>
            </a:r>
            <a:r>
              <a:rPr dirty="0" err="1" lang="en-IN" sz="1400"/>
              <a:t>आकार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बर्तनों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उनके</a:t>
            </a:r>
            <a:r>
              <a:rPr dirty="0" lang="en-IN" sz="1400"/>
              <a:t> </a:t>
            </a:r>
            <a:r>
              <a:rPr dirty="0" err="1" lang="en-IN" sz="1400"/>
              <a:t>ढक्कनों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मिलाएं</a:t>
            </a:r>
            <a:r>
              <a:rPr dirty="0" lang="en-IN" sz="1400"/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309" y="5402133"/>
            <a:ext cx="3760789" cy="14465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600"/>
              <a:t>बच्चे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विभिन्न</a:t>
            </a:r>
            <a:r>
              <a:rPr dirty="0" lang="en-IN" sz="1600"/>
              <a:t> </a:t>
            </a:r>
            <a:r>
              <a:rPr dirty="0" err="1" lang="en-IN" sz="1600"/>
              <a:t>प्रकार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खेल</a:t>
            </a:r>
            <a:r>
              <a:rPr dirty="0" lang="en-IN" sz="1600"/>
              <a:t> </a:t>
            </a:r>
            <a:r>
              <a:rPr dirty="0" err="1" lang="en-IN" sz="1600"/>
              <a:t>खेलने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लिए</a:t>
            </a:r>
            <a:r>
              <a:rPr dirty="0" lang="en-IN" sz="1600"/>
              <a:t> </a:t>
            </a:r>
            <a:r>
              <a:rPr dirty="0" err="1" lang="en-IN" sz="1600"/>
              <a:t>प्रोत्साहित</a:t>
            </a:r>
            <a:r>
              <a:rPr dirty="0" lang="en-IN" sz="1600"/>
              <a:t> </a:t>
            </a:r>
            <a:r>
              <a:rPr dirty="0" err="1" lang="en-IN" sz="1600"/>
              <a:t>करें</a:t>
            </a:r>
            <a:r>
              <a:rPr dirty="0" lang="en-IN" sz="1600"/>
              <a:t>।</a:t>
            </a:r>
          </a:p>
          <a:p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उसे</a:t>
            </a:r>
            <a:r>
              <a:rPr dirty="0" lang="en-IN" sz="1400"/>
              <a:t> </a:t>
            </a:r>
            <a:r>
              <a:rPr dirty="0" err="1" lang="en-IN" sz="1400"/>
              <a:t>कई</a:t>
            </a:r>
            <a:r>
              <a:rPr dirty="0" lang="en-IN" sz="1400"/>
              <a:t> </a:t>
            </a:r>
            <a:r>
              <a:rPr dirty="0" err="1" lang="en-IN" sz="1400"/>
              <a:t>खिलौनों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चुनाव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मौका</a:t>
            </a:r>
            <a:r>
              <a:rPr dirty="0" lang="en-IN" sz="1400"/>
              <a:t> </a:t>
            </a:r>
            <a:r>
              <a:rPr dirty="0" err="1" lang="en-IN" sz="1400"/>
              <a:t>दें</a:t>
            </a:r>
            <a:r>
              <a:rPr dirty="0" lang="en-IN" sz="1400"/>
              <a:t>। </a:t>
            </a:r>
            <a:r>
              <a:rPr dirty="0" err="1" lang="en-IN" sz="1400"/>
              <a:t>उदाहरण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लिए-बिल्डिंग</a:t>
            </a:r>
            <a:r>
              <a:rPr dirty="0" lang="en-IN" sz="1400"/>
              <a:t> </a:t>
            </a:r>
            <a:r>
              <a:rPr dirty="0" err="1" lang="en-IN" sz="1400"/>
              <a:t>ब्लॉक्स,कार्ड</a:t>
            </a:r>
            <a:r>
              <a:rPr dirty="0" lang="en-IN" sz="1400"/>
              <a:t> </a:t>
            </a:r>
            <a:r>
              <a:rPr dirty="0" err="1" lang="en-IN" sz="1400"/>
              <a:t>बोर्ड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डिब्बे</a:t>
            </a:r>
            <a:r>
              <a:rPr dirty="0" lang="en-IN" sz="1400"/>
              <a:t>, </a:t>
            </a:r>
            <a:r>
              <a:rPr dirty="0" err="1" lang="en-IN" sz="1400"/>
              <a:t>गाड़ी,पटरी,पेंट,पेंसिल,पेपर,गुथा</a:t>
            </a:r>
            <a:r>
              <a:rPr dirty="0" lang="en-IN" sz="1400"/>
              <a:t> </a:t>
            </a:r>
            <a:r>
              <a:rPr dirty="0" err="1" lang="en-IN" sz="1400"/>
              <a:t>आटा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मिट्टी</a:t>
            </a:r>
            <a:r>
              <a:rPr dirty="0" lang="en-IN" sz="1400"/>
              <a:t>, </a:t>
            </a:r>
            <a:r>
              <a:rPr dirty="0" err="1" lang="en-IN" sz="1400"/>
              <a:t>संगीत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उपकरण</a:t>
            </a:r>
            <a:r>
              <a:rPr dirty="0" lang="en-IN" sz="1400"/>
              <a:t> </a:t>
            </a:r>
            <a:r>
              <a:rPr dirty="0" err="1" lang="en-IN" sz="1400"/>
              <a:t>इत्यादि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728388358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"/>
          <a:stretch/>
        </p:blipFill>
        <p:spPr>
          <a:xfrm>
            <a:off x="0" y="831"/>
            <a:ext cx="5326063" cy="71365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3075" y="261938"/>
            <a:ext cx="4454525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 sz="3200"/>
              <a:t>अपने</a:t>
            </a:r>
            <a:r>
              <a:rPr b="1" dirty="0" lang="en-IN" sz="3200"/>
              <a:t> </a:t>
            </a:r>
            <a:r>
              <a:rPr b="1" dirty="0" err="1" lang="en-IN" sz="3200"/>
              <a:t>बच्चे</a:t>
            </a:r>
            <a:r>
              <a:rPr b="1" dirty="0" lang="en-IN" sz="3200"/>
              <a:t> </a:t>
            </a:r>
            <a:r>
              <a:rPr b="1" dirty="0" err="1" lang="en-IN" sz="3200"/>
              <a:t>के</a:t>
            </a:r>
            <a:r>
              <a:rPr b="1" dirty="0" lang="en-IN" sz="3200"/>
              <a:t> </a:t>
            </a:r>
            <a:r>
              <a:rPr b="1" dirty="0" err="1" lang="en-IN" sz="3200"/>
              <a:t>साथ</a:t>
            </a:r>
            <a:r>
              <a:rPr b="1" dirty="0" lang="en-IN" sz="3200"/>
              <a:t> </a:t>
            </a:r>
            <a:r>
              <a:rPr b="1" dirty="0" err="1" lang="en-IN" sz="3200"/>
              <a:t>खेलें</a:t>
            </a:r>
            <a:endParaRPr dirty="0" lang="en-IN" sz="3200"/>
          </a:p>
        </p:txBody>
      </p:sp>
      <p:sp>
        <p:nvSpPr>
          <p:cNvPr id="5" name="TextBox 4"/>
          <p:cNvSpPr txBox="1"/>
          <p:nvPr/>
        </p:nvSpPr>
        <p:spPr>
          <a:xfrm>
            <a:off x="1966911" y="1867392"/>
            <a:ext cx="2960689" cy="4001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2000"/>
              <a:t>तरह</a:t>
            </a:r>
            <a:r>
              <a:rPr dirty="0" lang="en-IN" sz="2000"/>
              <a:t> </a:t>
            </a:r>
            <a:r>
              <a:rPr dirty="0" err="1" lang="en-IN" sz="2000"/>
              <a:t>तरह</a:t>
            </a:r>
            <a:r>
              <a:rPr dirty="0" lang="en-IN" sz="2000"/>
              <a:t> </a:t>
            </a:r>
            <a:r>
              <a:rPr dirty="0" err="1" lang="en-IN" sz="2000"/>
              <a:t>के</a:t>
            </a:r>
            <a:r>
              <a:rPr dirty="0" lang="en-IN" sz="2000"/>
              <a:t> </a:t>
            </a:r>
            <a:r>
              <a:rPr dirty="0" err="1" lang="en-IN" sz="2000"/>
              <a:t>खेल</a:t>
            </a:r>
            <a:r>
              <a:rPr dirty="0" lang="en-IN" sz="2000"/>
              <a:t> </a:t>
            </a:r>
            <a:r>
              <a:rPr dirty="0" err="1" lang="en-IN" sz="2000"/>
              <a:t>खेलें</a:t>
            </a:r>
            <a:endParaRPr dirty="0" lang="en-IN" sz="2000"/>
          </a:p>
        </p:txBody>
      </p:sp>
      <p:sp>
        <p:nvSpPr>
          <p:cNvPr id="6" name="TextBox 5"/>
          <p:cNvSpPr txBox="1"/>
          <p:nvPr/>
        </p:nvSpPr>
        <p:spPr>
          <a:xfrm>
            <a:off x="473075" y="2979975"/>
            <a:ext cx="4454526" cy="160043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दो</a:t>
            </a:r>
            <a:r>
              <a:rPr dirty="0" lang="en-IN" sz="1400"/>
              <a:t> </a:t>
            </a:r>
            <a:r>
              <a:rPr dirty="0" err="1" lang="en-IN" sz="1400"/>
              <a:t>साल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उम्र</a:t>
            </a:r>
            <a:r>
              <a:rPr dirty="0" lang="en-IN" sz="1400"/>
              <a:t> </a:t>
            </a:r>
            <a:r>
              <a:rPr dirty="0" err="1" lang="en-IN" sz="1400"/>
              <a:t>तक</a:t>
            </a:r>
            <a:r>
              <a:rPr dirty="0" lang="en-IN" sz="1400"/>
              <a:t> </a:t>
            </a:r>
            <a:r>
              <a:rPr dirty="0" err="1" lang="en-IN" sz="1400"/>
              <a:t>उसके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मिलकर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संवेदात्मक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शारीरिक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सकते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, </a:t>
            </a:r>
            <a:r>
              <a:rPr dirty="0" err="1" lang="en-IN" sz="1400"/>
              <a:t>जैसे</a:t>
            </a:r>
            <a:r>
              <a:rPr dirty="0" lang="en-IN" sz="1400"/>
              <a:t> </a:t>
            </a:r>
            <a:r>
              <a:rPr dirty="0" err="1" lang="en-IN" sz="1400"/>
              <a:t>गुदगुदाना,थपथपाना,ताली</a:t>
            </a:r>
            <a:r>
              <a:rPr dirty="0" lang="en-IN" sz="1400"/>
              <a:t> </a:t>
            </a:r>
            <a:r>
              <a:rPr dirty="0" err="1" lang="en-IN" sz="1400"/>
              <a:t>बजाना,लुका-छिपी</a:t>
            </a:r>
            <a:r>
              <a:rPr dirty="0" lang="en-IN" sz="1400"/>
              <a:t> </a:t>
            </a:r>
            <a:r>
              <a:rPr dirty="0" err="1" lang="en-IN" sz="1400"/>
              <a:t>खेलना</a:t>
            </a:r>
            <a:r>
              <a:rPr dirty="0" lang="en-IN" sz="1400"/>
              <a:t> </a:t>
            </a:r>
            <a:r>
              <a:rPr dirty="0" err="1" lang="en-IN" sz="1400"/>
              <a:t>इत्यादि</a:t>
            </a:r>
            <a:r>
              <a:rPr dirty="0" lang="en-IN" sz="1400"/>
              <a:t>। </a:t>
            </a:r>
            <a:r>
              <a:rPr dirty="0" err="1" lang="en-IN" sz="1400"/>
              <a:t>इसके</a:t>
            </a:r>
            <a:r>
              <a:rPr dirty="0" lang="en-IN" sz="1400"/>
              <a:t> </a:t>
            </a:r>
            <a:r>
              <a:rPr dirty="0" err="1" lang="en-IN" sz="1400"/>
              <a:t>बाद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बिल्डिंग</a:t>
            </a:r>
            <a:r>
              <a:rPr dirty="0" lang="en-IN" sz="1400"/>
              <a:t> </a:t>
            </a:r>
            <a:r>
              <a:rPr dirty="0" err="1" lang="en-IN" sz="1400"/>
              <a:t>ब्लॉक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खाली</a:t>
            </a:r>
            <a:r>
              <a:rPr dirty="0" lang="en-IN" sz="1400"/>
              <a:t> </a:t>
            </a:r>
            <a:r>
              <a:rPr dirty="0" err="1" lang="en-IN" sz="1400"/>
              <a:t>डिब्बों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कुछ</a:t>
            </a:r>
            <a:r>
              <a:rPr dirty="0" lang="en-IN" sz="1400"/>
              <a:t> </a:t>
            </a:r>
            <a:r>
              <a:rPr dirty="0" err="1" lang="en-IN" sz="1400"/>
              <a:t>बनाने</a:t>
            </a:r>
            <a:r>
              <a:rPr dirty="0" lang="en-IN" sz="1400"/>
              <a:t> </a:t>
            </a:r>
            <a:r>
              <a:rPr dirty="0" err="1" lang="en-IN" sz="1400"/>
              <a:t>वाले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सकते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। </a:t>
            </a:r>
            <a:r>
              <a:rPr dirty="0" err="1" lang="en-IN" sz="1400"/>
              <a:t>जैसे-जैसे</a:t>
            </a:r>
            <a:r>
              <a:rPr dirty="0" lang="en-IN" sz="1400"/>
              <a:t> </a:t>
            </a:r>
            <a:r>
              <a:rPr dirty="0" err="1" lang="en-IN" sz="1400"/>
              <a:t>वह</a:t>
            </a:r>
            <a:r>
              <a:rPr dirty="0" lang="en-IN" sz="1400"/>
              <a:t> </a:t>
            </a:r>
            <a:r>
              <a:rPr dirty="0" err="1" lang="en-IN" sz="1400"/>
              <a:t>बड़े</a:t>
            </a:r>
            <a:r>
              <a:rPr dirty="0" lang="en-IN" sz="1400"/>
              <a:t> </a:t>
            </a:r>
            <a:r>
              <a:rPr dirty="0" err="1" lang="en-IN" sz="1400"/>
              <a:t>होते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 </a:t>
            </a:r>
            <a:r>
              <a:rPr dirty="0" err="1" lang="en-IN" sz="1400"/>
              <a:t>आप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बोर्ड</a:t>
            </a:r>
            <a:r>
              <a:rPr dirty="0" lang="en-IN" sz="1400"/>
              <a:t> </a:t>
            </a:r>
            <a:r>
              <a:rPr dirty="0" err="1" lang="en-IN" sz="1400"/>
              <a:t>गेम्स</a:t>
            </a:r>
            <a:r>
              <a:rPr dirty="0" lang="en-IN" sz="1400"/>
              <a:t> (</a:t>
            </a:r>
            <a:r>
              <a:rPr dirty="0" err="1" lang="en-IN" sz="1400"/>
              <a:t>लूडो</a:t>
            </a:r>
            <a:r>
              <a:rPr dirty="0" lang="en-IN" sz="1400"/>
              <a:t> </a:t>
            </a:r>
            <a:r>
              <a:rPr dirty="0" err="1" lang="en-IN" sz="1400"/>
              <a:t>या</a:t>
            </a:r>
            <a:r>
              <a:rPr dirty="0" lang="en-IN" sz="1400"/>
              <a:t> </a:t>
            </a:r>
            <a:r>
              <a:rPr dirty="0" err="1" lang="en-IN" sz="1400"/>
              <a:t>सांप</a:t>
            </a:r>
            <a:r>
              <a:rPr dirty="0" lang="en-IN" sz="1400"/>
              <a:t> </a:t>
            </a:r>
            <a:r>
              <a:rPr dirty="0" err="1" lang="en-IN" sz="1400"/>
              <a:t>सीढ़ी</a:t>
            </a:r>
            <a:r>
              <a:rPr dirty="0" lang="en-IN" sz="1400"/>
              <a:t>), </a:t>
            </a:r>
            <a:r>
              <a:rPr dirty="0" err="1" lang="en-IN" sz="1400"/>
              <a:t>पजल्स</a:t>
            </a:r>
            <a:r>
              <a:rPr dirty="0" lang="en-IN" sz="1400"/>
              <a:t> </a:t>
            </a:r>
            <a:r>
              <a:rPr dirty="0" err="1" lang="en-IN" sz="1400"/>
              <a:t>बनाना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लुकाछिपी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सकते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349252228"/>
      </p:ext>
    </p:extLst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"/>
          <a:stretch/>
        </p:blipFill>
        <p:spPr>
          <a:xfrm>
            <a:off x="0" y="831"/>
            <a:ext cx="5326063" cy="71365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3076" y="261938"/>
            <a:ext cx="4454525" cy="107721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b="1" dirty="0" err="1" lang="en-IN" sz="3200"/>
              <a:t>सामाजिक</a:t>
            </a:r>
            <a:r>
              <a:rPr b="1" dirty="0" lang="en-IN" sz="3200"/>
              <a:t> </a:t>
            </a:r>
            <a:r>
              <a:rPr b="1" dirty="0" err="1" lang="en-IN" sz="3200"/>
              <a:t>पारस्परिक</a:t>
            </a:r>
            <a:endParaRPr b="1" dirty="0" lang="en-IN" sz="3200"/>
          </a:p>
          <a:p>
            <a:pPr algn="r"/>
            <a:r>
              <a:rPr b="1" dirty="0" err="1" lang="en-IN" sz="3200"/>
              <a:t>खेल</a:t>
            </a:r>
            <a:r>
              <a:rPr b="1" dirty="0" lang="en-IN" sz="3200"/>
              <a:t> </a:t>
            </a:r>
            <a:r>
              <a:rPr b="1" dirty="0" err="1" lang="en-IN" sz="3200"/>
              <a:t>खेलना</a:t>
            </a:r>
            <a:endParaRPr dirty="0" lang="en-IN" sz="3200"/>
          </a:p>
        </p:txBody>
      </p:sp>
      <p:sp>
        <p:nvSpPr>
          <p:cNvPr id="6" name="TextBox 5"/>
          <p:cNvSpPr txBox="1"/>
          <p:nvPr/>
        </p:nvSpPr>
        <p:spPr>
          <a:xfrm>
            <a:off x="355600" y="1455975"/>
            <a:ext cx="4572002" cy="181588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पारस्परिक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खेलने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उनकी</a:t>
            </a:r>
            <a:r>
              <a:rPr dirty="0" lang="en-IN" sz="1400"/>
              <a:t> </a:t>
            </a:r>
            <a:r>
              <a:rPr dirty="0" err="1" lang="en-IN" sz="1400"/>
              <a:t>बातचीत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अन्य</a:t>
            </a:r>
            <a:r>
              <a:rPr dirty="0" lang="en-IN" sz="1400"/>
              <a:t> </a:t>
            </a:r>
            <a:r>
              <a:rPr dirty="0" err="1" lang="en-IN" sz="1400"/>
              <a:t>लोगों</a:t>
            </a:r>
            <a:r>
              <a:rPr dirty="0" lang="en-IN" sz="1400"/>
              <a:t> व </a:t>
            </a:r>
            <a:r>
              <a:rPr dirty="0" err="1" lang="en-IN" sz="1400"/>
              <a:t>बच्चों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ध्यान</a:t>
            </a:r>
            <a:r>
              <a:rPr dirty="0" lang="en-IN" sz="1400"/>
              <a:t> </a:t>
            </a:r>
            <a:r>
              <a:rPr dirty="0" err="1" lang="en-IN" sz="1400"/>
              <a:t>देने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इच्छा</a:t>
            </a:r>
            <a:r>
              <a:rPr dirty="0" lang="en-IN" sz="1400"/>
              <a:t> </a:t>
            </a:r>
            <a:r>
              <a:rPr dirty="0" err="1" lang="en-IN" sz="1400"/>
              <a:t>पैदा</a:t>
            </a:r>
            <a:r>
              <a:rPr dirty="0" lang="en-IN" sz="1400"/>
              <a:t> </a:t>
            </a:r>
            <a:r>
              <a:rPr dirty="0" err="1" lang="en-IN" sz="1400"/>
              <a:t>होती</a:t>
            </a:r>
            <a:r>
              <a:rPr dirty="0" lang="en-IN" sz="1400"/>
              <a:t> </a:t>
            </a:r>
            <a:r>
              <a:rPr dirty="0" err="1" lang="en-IN" sz="1400"/>
              <a:t>है,उन्हें</a:t>
            </a:r>
            <a:r>
              <a:rPr dirty="0" lang="en-IN" sz="1400"/>
              <a:t> </a:t>
            </a:r>
            <a:r>
              <a:rPr dirty="0" err="1" lang="en-IN" sz="1400"/>
              <a:t>ऐसे</a:t>
            </a:r>
            <a:r>
              <a:rPr dirty="0" lang="en-IN" sz="1400"/>
              <a:t> </a:t>
            </a:r>
            <a:r>
              <a:rPr dirty="0" err="1" lang="en-IN" sz="1400"/>
              <a:t>मौके</a:t>
            </a:r>
            <a:r>
              <a:rPr dirty="0" lang="en-IN" sz="1400"/>
              <a:t> </a:t>
            </a:r>
            <a:r>
              <a:rPr dirty="0" err="1" lang="en-IN" sz="1400"/>
              <a:t>मिलते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 </a:t>
            </a:r>
            <a:r>
              <a:rPr dirty="0" err="1" lang="en-IN" sz="1400"/>
              <a:t>जिससे</a:t>
            </a:r>
            <a:r>
              <a:rPr dirty="0" lang="en-IN" sz="1400"/>
              <a:t> </a:t>
            </a:r>
            <a:r>
              <a:rPr dirty="0" err="1" lang="en-IN" sz="1400"/>
              <a:t>वह</a:t>
            </a:r>
            <a:r>
              <a:rPr dirty="0" lang="en-IN" sz="1400"/>
              <a:t> </a:t>
            </a:r>
            <a:r>
              <a:rPr dirty="0" err="1" lang="en-IN" sz="1400"/>
              <a:t>दूसरों</a:t>
            </a:r>
            <a:r>
              <a:rPr dirty="0" lang="en-IN" sz="1400"/>
              <a:t> </a:t>
            </a:r>
            <a:r>
              <a:rPr dirty="0" err="1" lang="en-IN" sz="1400"/>
              <a:t>की</a:t>
            </a:r>
            <a:r>
              <a:rPr dirty="0" lang="en-IN" sz="1400"/>
              <a:t> </a:t>
            </a:r>
            <a:r>
              <a:rPr dirty="0" err="1" lang="en-IN" sz="1400"/>
              <a:t>गतिविधि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शामिल</a:t>
            </a:r>
            <a:r>
              <a:rPr dirty="0" lang="en-IN" sz="1400"/>
              <a:t> </a:t>
            </a:r>
            <a:r>
              <a:rPr dirty="0" err="1" lang="en-IN" sz="1400"/>
              <a:t>हो</a:t>
            </a:r>
            <a:r>
              <a:rPr dirty="0" lang="en-IN" sz="1400"/>
              <a:t> </a:t>
            </a:r>
            <a:r>
              <a:rPr dirty="0" err="1" lang="en-IN" sz="1400"/>
              <a:t>सके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उसे</a:t>
            </a:r>
            <a:r>
              <a:rPr dirty="0" lang="en-IN" sz="1400"/>
              <a:t> </a:t>
            </a:r>
            <a:r>
              <a:rPr dirty="0" err="1" lang="en-IN" sz="1400"/>
              <a:t>आगे</a:t>
            </a:r>
            <a:r>
              <a:rPr dirty="0" lang="en-IN" sz="1400"/>
              <a:t> </a:t>
            </a:r>
            <a:r>
              <a:rPr dirty="0" err="1" lang="en-IN" sz="1400"/>
              <a:t>बढ़ा</a:t>
            </a:r>
            <a:r>
              <a:rPr dirty="0" lang="en-IN" sz="1400"/>
              <a:t> </a:t>
            </a:r>
            <a:r>
              <a:rPr dirty="0" err="1" lang="en-IN" sz="1400"/>
              <a:t>सके</a:t>
            </a:r>
            <a:r>
              <a:rPr dirty="0" lang="en-IN" sz="1400"/>
              <a:t>। </a:t>
            </a:r>
            <a:r>
              <a:rPr dirty="0" err="1" lang="en-IN" sz="1400"/>
              <a:t>इससे</a:t>
            </a:r>
            <a:r>
              <a:rPr dirty="0" lang="en-IN" sz="1400"/>
              <a:t> </a:t>
            </a:r>
            <a:r>
              <a:rPr dirty="0" err="1" lang="en-IN" sz="1400"/>
              <a:t>उनके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</a:t>
            </a:r>
            <a:r>
              <a:rPr dirty="0" err="1" lang="en-IN" sz="1400"/>
              <a:t>जारी</a:t>
            </a:r>
            <a:r>
              <a:rPr dirty="0" lang="en-IN" sz="1400"/>
              <a:t> </a:t>
            </a:r>
            <a:r>
              <a:rPr dirty="0" err="1" lang="en-IN" sz="1400"/>
              <a:t>रहने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मजेदार</a:t>
            </a:r>
            <a:r>
              <a:rPr dirty="0" lang="en-IN" sz="1400"/>
              <a:t> </a:t>
            </a:r>
            <a:r>
              <a:rPr dirty="0" err="1" lang="en-IN" sz="1400"/>
              <a:t>बने</a:t>
            </a:r>
            <a:r>
              <a:rPr dirty="0" lang="en-IN" sz="1400"/>
              <a:t> </a:t>
            </a:r>
            <a:r>
              <a:rPr dirty="0" err="1" lang="en-IN" sz="1400"/>
              <a:t>रहने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मदद</a:t>
            </a:r>
            <a:r>
              <a:rPr dirty="0" lang="en-IN" sz="1400"/>
              <a:t> </a:t>
            </a:r>
            <a:r>
              <a:rPr dirty="0" err="1" lang="en-IN" sz="1400"/>
              <a:t>मिलती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 </a:t>
            </a:r>
            <a:r>
              <a:rPr dirty="0" err="1" lang="en-IN" sz="1400"/>
              <a:t>अपने</a:t>
            </a:r>
            <a:r>
              <a:rPr dirty="0" lang="en-IN" sz="1400"/>
              <a:t>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गुदगुदाने</a:t>
            </a:r>
            <a:r>
              <a:rPr dirty="0" lang="en-IN" sz="1400"/>
              <a:t> व </a:t>
            </a:r>
            <a:r>
              <a:rPr dirty="0" err="1" lang="en-IN" sz="1400"/>
              <a:t>छूने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संवेदना</a:t>
            </a:r>
            <a:r>
              <a:rPr dirty="0" lang="en-IN" sz="1400"/>
              <a:t> </a:t>
            </a:r>
            <a:r>
              <a:rPr dirty="0" err="1" lang="en-IN" sz="1400"/>
              <a:t>बढ़ाने</a:t>
            </a:r>
            <a:r>
              <a:rPr dirty="0" lang="en-IN" sz="1400"/>
              <a:t> </a:t>
            </a:r>
            <a:r>
              <a:rPr dirty="0" err="1" lang="en-IN" sz="1400"/>
              <a:t>वाले</a:t>
            </a:r>
            <a:r>
              <a:rPr dirty="0" lang="en-IN" sz="1400"/>
              <a:t> </a:t>
            </a:r>
            <a:r>
              <a:rPr dirty="0" err="1" lang="en-IN" sz="1400"/>
              <a:t>साधारण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खेल</a:t>
            </a:r>
            <a:r>
              <a:rPr dirty="0" lang="en-IN" sz="1400"/>
              <a:t> </a:t>
            </a:r>
            <a:r>
              <a:rPr dirty="0" err="1" lang="en-IN" sz="1400"/>
              <a:t>कर</a:t>
            </a:r>
            <a:r>
              <a:rPr dirty="0" lang="en-IN" sz="1400"/>
              <a:t> </a:t>
            </a:r>
            <a:r>
              <a:rPr dirty="0" err="1" lang="en-IN" sz="1400"/>
              <a:t>उसके</a:t>
            </a:r>
            <a:r>
              <a:rPr dirty="0" lang="en-IN" sz="1400"/>
              <a:t> </a:t>
            </a:r>
            <a:r>
              <a:rPr dirty="0" err="1" lang="en-IN" sz="1400"/>
              <a:t>साथ</a:t>
            </a:r>
            <a:r>
              <a:rPr dirty="0" lang="en-IN" sz="1400"/>
              <a:t> </a:t>
            </a:r>
            <a:r>
              <a:rPr dirty="0" err="1" lang="en-IN" sz="1400"/>
              <a:t>पारस्परिकता</a:t>
            </a:r>
            <a:r>
              <a:rPr dirty="0" lang="en-IN" sz="1400"/>
              <a:t> </a:t>
            </a:r>
            <a:r>
              <a:rPr dirty="0" err="1" lang="en-IN" sz="1400"/>
              <a:t>बनाएं</a:t>
            </a:r>
            <a:r>
              <a:rPr dirty="0" lang="en-IN" sz="1400"/>
              <a:t>। </a:t>
            </a:r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पर</a:t>
            </a:r>
            <a:r>
              <a:rPr dirty="0" lang="en-IN" sz="1400"/>
              <a:t> </a:t>
            </a:r>
            <a:r>
              <a:rPr dirty="0" err="1" lang="en-IN" sz="1400"/>
              <a:t>ध्यान</a:t>
            </a:r>
            <a:r>
              <a:rPr dirty="0" lang="en-IN" sz="1400"/>
              <a:t> </a:t>
            </a:r>
            <a:r>
              <a:rPr dirty="0" err="1" lang="en-IN" sz="1400"/>
              <a:t>दें,उसकी</a:t>
            </a:r>
            <a:r>
              <a:rPr dirty="0" lang="en-IN" sz="1400"/>
              <a:t> </a:t>
            </a:r>
            <a:r>
              <a:rPr dirty="0" err="1" lang="en-IN" sz="1400"/>
              <a:t>नकल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उसकी</a:t>
            </a:r>
            <a:r>
              <a:rPr dirty="0" lang="en-IN" sz="1400"/>
              <a:t> </a:t>
            </a:r>
            <a:r>
              <a:rPr dirty="0" err="1" lang="en-IN" sz="1400"/>
              <a:t>प्रतिक्रिया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आनंद</a:t>
            </a:r>
            <a:r>
              <a:rPr dirty="0" lang="en-IN" sz="1400"/>
              <a:t> </a:t>
            </a:r>
            <a:r>
              <a:rPr dirty="0" err="1" lang="en-IN" sz="1400"/>
              <a:t>लें</a:t>
            </a:r>
            <a:r>
              <a:rPr dirty="0" lang="en-IN" sz="14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20786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2734</TotalTime>
  <Words>3670</Words>
  <Application>Microsoft Office PowerPoint</Application>
  <PresentationFormat>Custom</PresentationFormat>
  <Paragraphs>270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Niagara Engraved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Babita Bante</dc:creator>
  <cp:lastModifiedBy>Sonal Shrivastava</cp:lastModifiedBy>
  <cp:revision>225</cp:revision>
  <dcterms:created xsi:type="dcterms:W3CDTF">2021-01-05T15:25:14Z</dcterms:created>
  <dcterms:modified xsi:type="dcterms:W3CDTF">2023-08-16T13:30:26Z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495574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